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87" r:id="rId16"/>
    <p:sldId id="270" r:id="rId17"/>
    <p:sldId id="271" r:id="rId18"/>
    <p:sldId id="272" r:id="rId19"/>
    <p:sldId id="273" r:id="rId20"/>
    <p:sldId id="274" r:id="rId21"/>
    <p:sldId id="276" r:id="rId22"/>
    <p:sldId id="289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90" r:id="rId31"/>
    <p:sldId id="288" r:id="rId32"/>
  </p:sldIdLst>
  <p:sldSz cx="18288000" cy="10287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01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89181-4CF0-41E8-9147-111F5C4B1B72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7AB94-E1D5-4D1C-847B-C8BA8A997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9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7AB94-E1D5-4D1C-847B-C8BA8A9971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63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696"/>
            <a:ext cx="18287999" cy="29241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495225"/>
            <a:ext cx="495299" cy="30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9477" y="344208"/>
            <a:ext cx="12869044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3427410"/>
            <a:ext cx="13490575" cy="577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ation.icp.fr/course/index.php?categoryid=167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fr/examen/ielts/quel-test/academic" TargetMode="External"/><Relationship Id="rId2" Type="http://schemas.openxmlformats.org/officeDocument/2006/relationships/hyperlink" Target="https://www.ets.org/toefl/test-takers/ibt/schedu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.europe@icp.fr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International.monde@icp.f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.ollivier@icp.fr" TargetMode="External"/><Relationship Id="rId5" Type="http://schemas.openxmlformats.org/officeDocument/2006/relationships/hyperlink" Target="mailto:c.farges@icp.fr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c.farges@icp.f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europe@icp.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farges@icp.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p.fr/medias/fichier/erasmus-inclusion-financements-complementaires_1686667003190-pdf?ID_FICHE=72208&amp;INLINE=FALSE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ance-education-international.fr/partir-letranger/devenir-assistant-de-langue-francaise-letranger?langue=fr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.ollivier@icp.f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.farges@icp.fr" TargetMode="External"/><Relationship Id="rId2" Type="http://schemas.openxmlformats.org/officeDocument/2006/relationships/hyperlink" Target="https://www.pass.fonction-publique.gouv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0.png"/><Relationship Id="rId5" Type="http://schemas.openxmlformats.org/officeDocument/2006/relationships/image" Target="../media/image13.jpg"/><Relationship Id="rId10" Type="http://schemas.openxmlformats.org/officeDocument/2006/relationships/image" Target="../media/image9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.fr/international/partir-a-linternational-avec-licp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p.adv-pub.moveonfr.com/home-page-158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0473" y="7259571"/>
            <a:ext cx="4152899" cy="2181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5001" y="1752578"/>
            <a:ext cx="11557176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9720" algn="r">
              <a:spcBef>
                <a:spcPts val="100"/>
              </a:spcBef>
            </a:pPr>
            <a:r>
              <a:rPr lang="fr-FR" sz="9600" dirty="0">
                <a:solidFill>
                  <a:srgbClr val="83B317"/>
                </a:solidFill>
                <a:latin typeface="Arial"/>
                <a:cs typeface="Arial"/>
              </a:rPr>
              <a:t>Mobilité internationale</a:t>
            </a:r>
            <a:endParaRPr lang="fr-FR" sz="9600" spc="-10" dirty="0">
              <a:solidFill>
                <a:srgbClr val="83B317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24824" cy="102829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67875" y="5161319"/>
            <a:ext cx="9104630" cy="14351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56210" algn="r">
              <a:lnSpc>
                <a:spcPct val="100000"/>
              </a:lnSpc>
              <a:spcBef>
                <a:spcPts val="850"/>
              </a:spcBef>
            </a:pPr>
            <a:r>
              <a:rPr sz="4000" dirty="0">
                <a:solidFill>
                  <a:srgbClr val="83B317"/>
                </a:solidFill>
                <a:latin typeface="Arial"/>
                <a:cs typeface="Arial"/>
              </a:rPr>
              <a:t>DRI</a:t>
            </a:r>
            <a:r>
              <a:rPr sz="4000" spc="250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4000" spc="-50" dirty="0">
                <a:solidFill>
                  <a:srgbClr val="83B317"/>
                </a:solidFill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spc="50" dirty="0">
                <a:solidFill>
                  <a:srgbClr val="83B317"/>
                </a:solidFill>
                <a:latin typeface="Arial"/>
                <a:cs typeface="Arial"/>
              </a:rPr>
              <a:t>Direction</a:t>
            </a:r>
            <a:r>
              <a:rPr sz="4000" spc="330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83B317"/>
                </a:solidFill>
                <a:latin typeface="Arial"/>
                <a:cs typeface="Arial"/>
              </a:rPr>
              <a:t>des</a:t>
            </a:r>
            <a:r>
              <a:rPr sz="4000" spc="335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83B317"/>
                </a:solidFill>
                <a:latin typeface="Arial"/>
                <a:cs typeface="Arial"/>
              </a:rPr>
              <a:t>Relations</a:t>
            </a:r>
            <a:r>
              <a:rPr sz="4000" spc="330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4000" spc="40" dirty="0">
                <a:solidFill>
                  <a:srgbClr val="83B317"/>
                </a:solidFill>
                <a:latin typeface="Arial"/>
                <a:cs typeface="Arial"/>
              </a:rPr>
              <a:t>Internationales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5346" y="8789719"/>
            <a:ext cx="846455" cy="358775"/>
            <a:chOff x="2385346" y="8789719"/>
            <a:chExt cx="846455" cy="358775"/>
          </a:xfrm>
        </p:grpSpPr>
        <p:sp>
          <p:nvSpPr>
            <p:cNvPr id="3" name="object 3"/>
            <p:cNvSpPr/>
            <p:nvPr/>
          </p:nvSpPr>
          <p:spPr>
            <a:xfrm>
              <a:off x="2386360" y="8790733"/>
              <a:ext cx="844550" cy="356870"/>
            </a:xfrm>
            <a:custGeom>
              <a:avLst/>
              <a:gdLst/>
              <a:ahLst/>
              <a:cxnLst/>
              <a:rect l="l" t="t" r="r" b="b"/>
              <a:pathLst>
                <a:path w="844550" h="356870">
                  <a:moveTo>
                    <a:pt x="560371" y="356408"/>
                  </a:moveTo>
                  <a:lnTo>
                    <a:pt x="560371" y="261948"/>
                  </a:lnTo>
                  <a:lnTo>
                    <a:pt x="0" y="261948"/>
                  </a:lnTo>
                  <a:lnTo>
                    <a:pt x="0" y="94459"/>
                  </a:lnTo>
                  <a:lnTo>
                    <a:pt x="560371" y="94459"/>
                  </a:lnTo>
                  <a:lnTo>
                    <a:pt x="560371" y="0"/>
                  </a:lnTo>
                  <a:lnTo>
                    <a:pt x="844399" y="178194"/>
                  </a:lnTo>
                  <a:lnTo>
                    <a:pt x="560371" y="356408"/>
                  </a:lnTo>
                  <a:close/>
                </a:path>
              </a:pathLst>
            </a:custGeom>
            <a:solidFill>
              <a:srgbClr val="87B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6360" y="8790733"/>
              <a:ext cx="844550" cy="356870"/>
            </a:xfrm>
            <a:custGeom>
              <a:avLst/>
              <a:gdLst/>
              <a:ahLst/>
              <a:cxnLst/>
              <a:rect l="l" t="t" r="r" b="b"/>
              <a:pathLst>
                <a:path w="844550" h="356870">
                  <a:moveTo>
                    <a:pt x="560371" y="356408"/>
                  </a:moveTo>
                  <a:lnTo>
                    <a:pt x="560371" y="261948"/>
                  </a:lnTo>
                  <a:lnTo>
                    <a:pt x="0" y="261948"/>
                  </a:lnTo>
                  <a:lnTo>
                    <a:pt x="0" y="94459"/>
                  </a:lnTo>
                  <a:lnTo>
                    <a:pt x="560371" y="94459"/>
                  </a:lnTo>
                  <a:lnTo>
                    <a:pt x="560371" y="0"/>
                  </a:lnTo>
                  <a:lnTo>
                    <a:pt x="844399" y="178194"/>
                  </a:lnTo>
                  <a:lnTo>
                    <a:pt x="560371" y="3564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99554" y="258586"/>
            <a:ext cx="12089130" cy="223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2930" marR="5080" indent="-4380865">
              <a:lnSpc>
                <a:spcPct val="1163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Naviguer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sur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mappemonde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: </a:t>
            </a:r>
            <a:r>
              <a:rPr lang="fr-FR" spc="-50" dirty="0">
                <a:latin typeface="Arial"/>
                <a:cs typeface="Arial"/>
              </a:rPr>
              <a:t>1. P</a:t>
            </a:r>
            <a:r>
              <a:rPr dirty="0" err="1">
                <a:latin typeface="Arial"/>
                <a:cs typeface="Arial"/>
              </a:rPr>
              <a:t>ar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lang="fr-FR" spc="-10" dirty="0">
                <a:latin typeface="Arial"/>
                <a:cs typeface="Arial"/>
              </a:rPr>
              <a:t>discipline</a:t>
            </a:r>
            <a:endParaRPr spc="-1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8018138"/>
            <a:ext cx="12691745" cy="1764586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lang="fr-FR" sz="2800" b="1" dirty="0">
                <a:latin typeface="Arial"/>
                <a:cs typeface="Arial"/>
              </a:rPr>
              <a:t>Conseil</a:t>
            </a:r>
            <a:r>
              <a:rPr lang="fr-FR" sz="2800" dirty="0">
                <a:latin typeface="Arial"/>
                <a:cs typeface="Arial"/>
              </a:rPr>
              <a:t> 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recherche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discipline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pour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visualiser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tous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accords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possibles</a:t>
            </a:r>
            <a:endParaRPr sz="2800" dirty="0">
              <a:latin typeface="Arial"/>
              <a:cs typeface="Arial"/>
            </a:endParaRPr>
          </a:p>
          <a:p>
            <a:pPr marL="2345055">
              <a:lnSpc>
                <a:spcPct val="100000"/>
              </a:lnSpc>
              <a:spcBef>
                <a:spcPts val="1180"/>
              </a:spcBef>
            </a:pPr>
            <a:r>
              <a:rPr lang="fr-FR" sz="2800" b="1" dirty="0">
                <a:latin typeface="Arial"/>
                <a:cs typeface="Arial"/>
              </a:rPr>
              <a:t>Attention</a:t>
            </a:r>
            <a:r>
              <a:rPr lang="fr-FR" sz="2800" dirty="0">
                <a:latin typeface="Arial"/>
                <a:cs typeface="Arial"/>
              </a:rPr>
              <a:t> a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type de d’accord : </a:t>
            </a:r>
          </a:p>
          <a:p>
            <a:pPr marL="2345055">
              <a:lnSpc>
                <a:spcPct val="100000"/>
              </a:lnSpc>
              <a:spcBef>
                <a:spcPts val="1180"/>
              </a:spcBef>
            </a:pPr>
            <a:r>
              <a:rPr lang="fr-FR" sz="2800" dirty="0">
                <a:latin typeface="Arial"/>
                <a:cs typeface="Arial"/>
              </a:rPr>
              <a:t>échanges ou </a:t>
            </a:r>
            <a:r>
              <a:rPr lang="fr-FR" sz="2800" dirty="0" err="1">
                <a:latin typeface="Arial"/>
                <a:cs typeface="Arial"/>
              </a:rPr>
              <a:t>Study</a:t>
            </a:r>
            <a:r>
              <a:rPr lang="fr-FR" sz="2800" dirty="0">
                <a:latin typeface="Arial"/>
                <a:cs typeface="Arial"/>
              </a:rPr>
              <a:t> </a:t>
            </a:r>
            <a:r>
              <a:rPr lang="fr-FR" sz="2800" dirty="0" err="1">
                <a:latin typeface="Arial"/>
                <a:cs typeface="Arial"/>
              </a:rPr>
              <a:t>abroad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!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7997511"/>
            <a:ext cx="2390774" cy="1257299"/>
          </a:xfrm>
          <a:prstGeom prst="rect">
            <a:avLst/>
          </a:prstGeom>
        </p:spPr>
      </p:pic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B49459B-CE73-9E63-4331-45D11526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86100"/>
            <a:ext cx="9296400" cy="5073593"/>
          </a:xfrm>
          <a:prstGeom prst="rect">
            <a:avLst/>
          </a:prstGeom>
        </p:spPr>
      </p:pic>
      <p:sp>
        <p:nvSpPr>
          <p:cNvPr id="14" name="object 363">
            <a:extLst>
              <a:ext uri="{FF2B5EF4-FFF2-40B4-BE49-F238E27FC236}">
                <a16:creationId xmlns:a16="http://schemas.microsoft.com/office/drawing/2014/main" id="{BA208560-C6F8-21C1-1C6E-BBE0B7E3AAEB}"/>
              </a:ext>
            </a:extLst>
          </p:cNvPr>
          <p:cNvSpPr/>
          <p:nvPr/>
        </p:nvSpPr>
        <p:spPr>
          <a:xfrm>
            <a:off x="8991600" y="4014535"/>
            <a:ext cx="1349682" cy="1128965"/>
          </a:xfrm>
          <a:custGeom>
            <a:avLst/>
            <a:gdLst/>
            <a:ahLst/>
            <a:cxnLst/>
            <a:rect l="l" t="t" r="r" b="b"/>
            <a:pathLst>
              <a:path w="1790065" h="1497329">
                <a:moveTo>
                  <a:pt x="251635" y="1211733"/>
                </a:moveTo>
                <a:lnTo>
                  <a:pt x="216529" y="1179373"/>
                </a:lnTo>
                <a:lnTo>
                  <a:pt x="183236" y="1145401"/>
                </a:lnTo>
                <a:lnTo>
                  <a:pt x="151982" y="1109858"/>
                </a:lnTo>
                <a:lnTo>
                  <a:pt x="122995" y="1072785"/>
                </a:lnTo>
                <a:lnTo>
                  <a:pt x="96503" y="1034223"/>
                </a:lnTo>
                <a:lnTo>
                  <a:pt x="72732" y="994212"/>
                </a:lnTo>
                <a:lnTo>
                  <a:pt x="51911" y="952793"/>
                </a:lnTo>
                <a:lnTo>
                  <a:pt x="34266" y="910007"/>
                </a:lnTo>
                <a:lnTo>
                  <a:pt x="20025" y="865896"/>
                </a:lnTo>
                <a:lnTo>
                  <a:pt x="9416" y="820499"/>
                </a:lnTo>
                <a:lnTo>
                  <a:pt x="2665" y="773859"/>
                </a:lnTo>
                <a:lnTo>
                  <a:pt x="0" y="726014"/>
                </a:lnTo>
                <a:lnTo>
                  <a:pt x="1949" y="676718"/>
                </a:lnTo>
                <a:lnTo>
                  <a:pt x="8728" y="629492"/>
                </a:lnTo>
                <a:lnTo>
                  <a:pt x="20046" y="584325"/>
                </a:lnTo>
                <a:lnTo>
                  <a:pt x="35613" y="541208"/>
                </a:lnTo>
                <a:lnTo>
                  <a:pt x="55135" y="500128"/>
                </a:lnTo>
                <a:lnTo>
                  <a:pt x="78323" y="461075"/>
                </a:lnTo>
                <a:lnTo>
                  <a:pt x="104885" y="424039"/>
                </a:lnTo>
                <a:lnTo>
                  <a:pt x="134530" y="389008"/>
                </a:lnTo>
                <a:lnTo>
                  <a:pt x="166966" y="355971"/>
                </a:lnTo>
                <a:lnTo>
                  <a:pt x="201903" y="324917"/>
                </a:lnTo>
                <a:lnTo>
                  <a:pt x="239049" y="295837"/>
                </a:lnTo>
                <a:lnTo>
                  <a:pt x="278112" y="268718"/>
                </a:lnTo>
                <a:lnTo>
                  <a:pt x="318802" y="243550"/>
                </a:lnTo>
                <a:lnTo>
                  <a:pt x="360828" y="220322"/>
                </a:lnTo>
                <a:lnTo>
                  <a:pt x="403897" y="199023"/>
                </a:lnTo>
                <a:lnTo>
                  <a:pt x="447720" y="179643"/>
                </a:lnTo>
                <a:lnTo>
                  <a:pt x="492004" y="162169"/>
                </a:lnTo>
                <a:lnTo>
                  <a:pt x="536458" y="146593"/>
                </a:lnTo>
                <a:lnTo>
                  <a:pt x="580791" y="132902"/>
                </a:lnTo>
                <a:lnTo>
                  <a:pt x="624713" y="121085"/>
                </a:lnTo>
                <a:lnTo>
                  <a:pt x="667931" y="111133"/>
                </a:lnTo>
                <a:lnTo>
                  <a:pt x="679936" y="110873"/>
                </a:lnTo>
                <a:lnTo>
                  <a:pt x="693029" y="113665"/>
                </a:lnTo>
                <a:lnTo>
                  <a:pt x="733215" y="129318"/>
                </a:lnTo>
                <a:lnTo>
                  <a:pt x="742474" y="137187"/>
                </a:lnTo>
                <a:lnTo>
                  <a:pt x="709430" y="144544"/>
                </a:lnTo>
                <a:lnTo>
                  <a:pt x="676580" y="152677"/>
                </a:lnTo>
                <a:lnTo>
                  <a:pt x="611607" y="171525"/>
                </a:lnTo>
                <a:lnTo>
                  <a:pt x="568593" y="186378"/>
                </a:lnTo>
                <a:lnTo>
                  <a:pt x="525558" y="203338"/>
                </a:lnTo>
                <a:lnTo>
                  <a:pt x="482802" y="222382"/>
                </a:lnTo>
                <a:lnTo>
                  <a:pt x="440623" y="243489"/>
                </a:lnTo>
                <a:lnTo>
                  <a:pt x="399321" y="266637"/>
                </a:lnTo>
                <a:lnTo>
                  <a:pt x="359195" y="291804"/>
                </a:lnTo>
                <a:lnTo>
                  <a:pt x="320542" y="318969"/>
                </a:lnTo>
                <a:lnTo>
                  <a:pt x="283663" y="348110"/>
                </a:lnTo>
                <a:lnTo>
                  <a:pt x="248857" y="379205"/>
                </a:lnTo>
                <a:lnTo>
                  <a:pt x="216421" y="412232"/>
                </a:lnTo>
                <a:lnTo>
                  <a:pt x="186656" y="447170"/>
                </a:lnTo>
                <a:lnTo>
                  <a:pt x="159860" y="483997"/>
                </a:lnTo>
                <a:lnTo>
                  <a:pt x="136332" y="522691"/>
                </a:lnTo>
                <a:lnTo>
                  <a:pt x="116371" y="563230"/>
                </a:lnTo>
                <a:lnTo>
                  <a:pt x="100276" y="605594"/>
                </a:lnTo>
                <a:lnTo>
                  <a:pt x="88346" y="649759"/>
                </a:lnTo>
                <a:lnTo>
                  <a:pt x="80880" y="695705"/>
                </a:lnTo>
                <a:lnTo>
                  <a:pt x="78177" y="743410"/>
                </a:lnTo>
                <a:lnTo>
                  <a:pt x="80536" y="792851"/>
                </a:lnTo>
                <a:lnTo>
                  <a:pt x="87179" y="839466"/>
                </a:lnTo>
                <a:lnTo>
                  <a:pt x="97637" y="884984"/>
                </a:lnTo>
                <a:lnTo>
                  <a:pt x="111694" y="929337"/>
                </a:lnTo>
                <a:lnTo>
                  <a:pt x="129133" y="972455"/>
                </a:lnTo>
                <a:lnTo>
                  <a:pt x="149739" y="1014271"/>
                </a:lnTo>
                <a:lnTo>
                  <a:pt x="173295" y="1054717"/>
                </a:lnTo>
                <a:lnTo>
                  <a:pt x="199586" y="1093723"/>
                </a:lnTo>
                <a:lnTo>
                  <a:pt x="228396" y="1131222"/>
                </a:lnTo>
                <a:lnTo>
                  <a:pt x="259508" y="1167145"/>
                </a:lnTo>
                <a:lnTo>
                  <a:pt x="292706" y="1201424"/>
                </a:lnTo>
                <a:lnTo>
                  <a:pt x="327776" y="1233990"/>
                </a:lnTo>
                <a:lnTo>
                  <a:pt x="364500" y="1264776"/>
                </a:lnTo>
                <a:lnTo>
                  <a:pt x="402662" y="1293713"/>
                </a:lnTo>
                <a:lnTo>
                  <a:pt x="442048" y="1320731"/>
                </a:lnTo>
                <a:lnTo>
                  <a:pt x="482439" y="1345764"/>
                </a:lnTo>
                <a:lnTo>
                  <a:pt x="523622" y="1368743"/>
                </a:lnTo>
                <a:lnTo>
                  <a:pt x="565379" y="1389599"/>
                </a:lnTo>
                <a:lnTo>
                  <a:pt x="607494" y="1408264"/>
                </a:lnTo>
                <a:lnTo>
                  <a:pt x="649752" y="1424670"/>
                </a:lnTo>
                <a:lnTo>
                  <a:pt x="696901" y="1439999"/>
                </a:lnTo>
                <a:lnTo>
                  <a:pt x="744917" y="1452311"/>
                </a:lnTo>
                <a:lnTo>
                  <a:pt x="793600" y="1461555"/>
                </a:lnTo>
                <a:lnTo>
                  <a:pt x="842749" y="1467680"/>
                </a:lnTo>
                <a:lnTo>
                  <a:pt x="892165" y="1470634"/>
                </a:lnTo>
                <a:lnTo>
                  <a:pt x="941648" y="1470367"/>
                </a:lnTo>
                <a:lnTo>
                  <a:pt x="990998" y="1466826"/>
                </a:lnTo>
                <a:lnTo>
                  <a:pt x="1040014" y="1459962"/>
                </a:lnTo>
                <a:lnTo>
                  <a:pt x="1088498" y="1449723"/>
                </a:lnTo>
                <a:lnTo>
                  <a:pt x="1136248" y="1436057"/>
                </a:lnTo>
                <a:lnTo>
                  <a:pt x="1182372" y="1419298"/>
                </a:lnTo>
                <a:lnTo>
                  <a:pt x="1227339" y="1399535"/>
                </a:lnTo>
                <a:lnTo>
                  <a:pt x="1271073" y="1376981"/>
                </a:lnTo>
                <a:lnTo>
                  <a:pt x="1313498" y="1351847"/>
                </a:lnTo>
                <a:lnTo>
                  <a:pt x="1354539" y="1324347"/>
                </a:lnTo>
                <a:lnTo>
                  <a:pt x="1394118" y="1294694"/>
                </a:lnTo>
                <a:lnTo>
                  <a:pt x="1432160" y="1263098"/>
                </a:lnTo>
                <a:lnTo>
                  <a:pt x="1468590" y="1229775"/>
                </a:lnTo>
                <a:lnTo>
                  <a:pt x="1503330" y="1194935"/>
                </a:lnTo>
                <a:lnTo>
                  <a:pt x="1536305" y="1158792"/>
                </a:lnTo>
                <a:lnTo>
                  <a:pt x="1566966" y="1121718"/>
                </a:lnTo>
                <a:lnTo>
                  <a:pt x="1595583" y="1082859"/>
                </a:lnTo>
                <a:lnTo>
                  <a:pt x="1621834" y="1042340"/>
                </a:lnTo>
                <a:lnTo>
                  <a:pt x="1645397" y="1000285"/>
                </a:lnTo>
                <a:lnTo>
                  <a:pt x="1665951" y="956821"/>
                </a:lnTo>
                <a:lnTo>
                  <a:pt x="1683173" y="912072"/>
                </a:lnTo>
                <a:lnTo>
                  <a:pt x="1696743" y="866164"/>
                </a:lnTo>
                <a:lnTo>
                  <a:pt x="1706337" y="819221"/>
                </a:lnTo>
                <a:lnTo>
                  <a:pt x="1711635" y="771368"/>
                </a:lnTo>
                <a:lnTo>
                  <a:pt x="1712315" y="722732"/>
                </a:lnTo>
                <a:lnTo>
                  <a:pt x="1708234" y="674125"/>
                </a:lnTo>
                <a:lnTo>
                  <a:pt x="1699665" y="626427"/>
                </a:lnTo>
                <a:lnTo>
                  <a:pt x="1686901" y="579803"/>
                </a:lnTo>
                <a:lnTo>
                  <a:pt x="1670238" y="534422"/>
                </a:lnTo>
                <a:lnTo>
                  <a:pt x="1649969" y="490450"/>
                </a:lnTo>
                <a:lnTo>
                  <a:pt x="1626390" y="448054"/>
                </a:lnTo>
                <a:lnTo>
                  <a:pt x="1599794" y="407403"/>
                </a:lnTo>
                <a:lnTo>
                  <a:pt x="1570476" y="368662"/>
                </a:lnTo>
                <a:lnTo>
                  <a:pt x="1538730" y="332000"/>
                </a:lnTo>
                <a:lnTo>
                  <a:pt x="1504634" y="297206"/>
                </a:lnTo>
                <a:lnTo>
                  <a:pt x="1468669" y="264480"/>
                </a:lnTo>
                <a:lnTo>
                  <a:pt x="1430963" y="233829"/>
                </a:lnTo>
                <a:lnTo>
                  <a:pt x="1391643" y="205258"/>
                </a:lnTo>
                <a:lnTo>
                  <a:pt x="1350835" y="178773"/>
                </a:lnTo>
                <a:lnTo>
                  <a:pt x="1308668" y="154380"/>
                </a:lnTo>
                <a:lnTo>
                  <a:pt x="1265267" y="132084"/>
                </a:lnTo>
                <a:lnTo>
                  <a:pt x="1220760" y="111891"/>
                </a:lnTo>
                <a:lnTo>
                  <a:pt x="1175274" y="93808"/>
                </a:lnTo>
                <a:lnTo>
                  <a:pt x="1128935" y="77839"/>
                </a:lnTo>
                <a:lnTo>
                  <a:pt x="1081871" y="63991"/>
                </a:lnTo>
                <a:lnTo>
                  <a:pt x="1034208" y="52269"/>
                </a:lnTo>
                <a:lnTo>
                  <a:pt x="986075" y="42679"/>
                </a:lnTo>
                <a:lnTo>
                  <a:pt x="937596" y="35228"/>
                </a:lnTo>
                <a:lnTo>
                  <a:pt x="888901" y="29919"/>
                </a:lnTo>
                <a:lnTo>
                  <a:pt x="840115" y="26760"/>
                </a:lnTo>
                <a:lnTo>
                  <a:pt x="791365" y="25757"/>
                </a:lnTo>
                <a:lnTo>
                  <a:pt x="742779" y="26914"/>
                </a:lnTo>
                <a:lnTo>
                  <a:pt x="694483" y="30238"/>
                </a:lnTo>
                <a:lnTo>
                  <a:pt x="646605" y="35735"/>
                </a:lnTo>
                <a:lnTo>
                  <a:pt x="634354" y="35636"/>
                </a:lnTo>
                <a:lnTo>
                  <a:pt x="597450" y="24837"/>
                </a:lnTo>
                <a:lnTo>
                  <a:pt x="634462" y="3012"/>
                </a:lnTo>
                <a:lnTo>
                  <a:pt x="696938" y="0"/>
                </a:lnTo>
                <a:lnTo>
                  <a:pt x="745054" y="66"/>
                </a:lnTo>
                <a:lnTo>
                  <a:pt x="793144" y="2094"/>
                </a:lnTo>
                <a:lnTo>
                  <a:pt x="841149" y="6008"/>
                </a:lnTo>
                <a:lnTo>
                  <a:pt x="889011" y="11733"/>
                </a:lnTo>
                <a:lnTo>
                  <a:pt x="936669" y="19197"/>
                </a:lnTo>
                <a:lnTo>
                  <a:pt x="984066" y="28322"/>
                </a:lnTo>
                <a:lnTo>
                  <a:pt x="1031143" y="39036"/>
                </a:lnTo>
                <a:lnTo>
                  <a:pt x="1077841" y="51263"/>
                </a:lnTo>
                <a:lnTo>
                  <a:pt x="1124101" y="64929"/>
                </a:lnTo>
                <a:lnTo>
                  <a:pt x="1169864" y="79959"/>
                </a:lnTo>
                <a:lnTo>
                  <a:pt x="1215071" y="96279"/>
                </a:lnTo>
                <a:lnTo>
                  <a:pt x="1262808" y="115287"/>
                </a:lnTo>
                <a:lnTo>
                  <a:pt x="1309887" y="136165"/>
                </a:lnTo>
                <a:lnTo>
                  <a:pt x="1356105" y="158985"/>
                </a:lnTo>
                <a:lnTo>
                  <a:pt x="1401261" y="183818"/>
                </a:lnTo>
                <a:lnTo>
                  <a:pt x="1445151" y="210738"/>
                </a:lnTo>
                <a:lnTo>
                  <a:pt x="1487573" y="239817"/>
                </a:lnTo>
                <a:lnTo>
                  <a:pt x="1528324" y="271125"/>
                </a:lnTo>
                <a:lnTo>
                  <a:pt x="1567203" y="304737"/>
                </a:lnTo>
                <a:lnTo>
                  <a:pt x="1604007" y="340724"/>
                </a:lnTo>
                <a:lnTo>
                  <a:pt x="1638533" y="379158"/>
                </a:lnTo>
                <a:lnTo>
                  <a:pt x="1669580" y="418817"/>
                </a:lnTo>
                <a:lnTo>
                  <a:pt x="1697822" y="460654"/>
                </a:lnTo>
                <a:lnTo>
                  <a:pt x="1722932" y="504442"/>
                </a:lnTo>
                <a:lnTo>
                  <a:pt x="1744583" y="549953"/>
                </a:lnTo>
                <a:lnTo>
                  <a:pt x="1762446" y="596960"/>
                </a:lnTo>
                <a:lnTo>
                  <a:pt x="1776196" y="645236"/>
                </a:lnTo>
                <a:lnTo>
                  <a:pt x="1785504" y="694555"/>
                </a:lnTo>
                <a:lnTo>
                  <a:pt x="1790043" y="744688"/>
                </a:lnTo>
                <a:lnTo>
                  <a:pt x="1789487" y="795410"/>
                </a:lnTo>
                <a:lnTo>
                  <a:pt x="1783963" y="844930"/>
                </a:lnTo>
                <a:lnTo>
                  <a:pt x="1773947" y="893236"/>
                </a:lnTo>
                <a:lnTo>
                  <a:pt x="1759776" y="940256"/>
                </a:lnTo>
                <a:lnTo>
                  <a:pt x="1741787" y="985920"/>
                </a:lnTo>
                <a:lnTo>
                  <a:pt x="1720315" y="1030156"/>
                </a:lnTo>
                <a:lnTo>
                  <a:pt x="1695699" y="1072893"/>
                </a:lnTo>
                <a:lnTo>
                  <a:pt x="1668274" y="1114058"/>
                </a:lnTo>
                <a:lnTo>
                  <a:pt x="1638378" y="1153581"/>
                </a:lnTo>
                <a:lnTo>
                  <a:pt x="1606347" y="1191391"/>
                </a:lnTo>
                <a:lnTo>
                  <a:pt x="1572518" y="1227415"/>
                </a:lnTo>
                <a:lnTo>
                  <a:pt x="1537228" y="1261582"/>
                </a:lnTo>
                <a:lnTo>
                  <a:pt x="1498327" y="1295941"/>
                </a:lnTo>
                <a:lnTo>
                  <a:pt x="1457853" y="1328361"/>
                </a:lnTo>
                <a:lnTo>
                  <a:pt x="1415850" y="1358617"/>
                </a:lnTo>
                <a:lnTo>
                  <a:pt x="1372361" y="1386483"/>
                </a:lnTo>
                <a:lnTo>
                  <a:pt x="1327430" y="1411736"/>
                </a:lnTo>
                <a:lnTo>
                  <a:pt x="1281101" y="1434150"/>
                </a:lnTo>
                <a:lnTo>
                  <a:pt x="1233417" y="1453499"/>
                </a:lnTo>
                <a:lnTo>
                  <a:pt x="1184421" y="1469561"/>
                </a:lnTo>
                <a:lnTo>
                  <a:pt x="1134158" y="1482109"/>
                </a:lnTo>
                <a:lnTo>
                  <a:pt x="1082671" y="1490918"/>
                </a:lnTo>
                <a:lnTo>
                  <a:pt x="1030566" y="1495898"/>
                </a:lnTo>
                <a:lnTo>
                  <a:pt x="978256" y="1497321"/>
                </a:lnTo>
                <a:lnTo>
                  <a:pt x="925892" y="1495411"/>
                </a:lnTo>
                <a:lnTo>
                  <a:pt x="873623" y="1490395"/>
                </a:lnTo>
                <a:lnTo>
                  <a:pt x="821600" y="1482497"/>
                </a:lnTo>
                <a:lnTo>
                  <a:pt x="769974" y="1471943"/>
                </a:lnTo>
                <a:lnTo>
                  <a:pt x="718895" y="1458959"/>
                </a:lnTo>
                <a:lnTo>
                  <a:pt x="668514" y="1443770"/>
                </a:lnTo>
                <a:lnTo>
                  <a:pt x="618981" y="1426601"/>
                </a:lnTo>
                <a:lnTo>
                  <a:pt x="570446" y="1407678"/>
                </a:lnTo>
                <a:lnTo>
                  <a:pt x="529026" y="1389685"/>
                </a:lnTo>
                <a:lnTo>
                  <a:pt x="487599" y="1369753"/>
                </a:lnTo>
                <a:lnTo>
                  <a:pt x="446394" y="1347923"/>
                </a:lnTo>
                <a:lnTo>
                  <a:pt x="405636" y="1324235"/>
                </a:lnTo>
                <a:lnTo>
                  <a:pt x="365554" y="1298732"/>
                </a:lnTo>
                <a:lnTo>
                  <a:pt x="326375" y="1271453"/>
                </a:lnTo>
                <a:lnTo>
                  <a:pt x="288326" y="1242440"/>
                </a:lnTo>
                <a:lnTo>
                  <a:pt x="251635" y="1211733"/>
                </a:lnTo>
                <a:close/>
              </a:path>
            </a:pathLst>
          </a:custGeom>
          <a:solidFill>
            <a:srgbClr val="87B9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9554" y="258586"/>
            <a:ext cx="12089130" cy="223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2385" marR="5080" indent="-3830320">
              <a:lnSpc>
                <a:spcPct val="1163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Naviguer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sur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mappemonde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: </a:t>
            </a:r>
            <a:r>
              <a:rPr lang="fr-FR" spc="-50" dirty="0">
                <a:latin typeface="Arial"/>
                <a:cs typeface="Arial"/>
              </a:rPr>
              <a:t>2. P</a:t>
            </a:r>
            <a:r>
              <a:rPr dirty="0" err="1">
                <a:latin typeface="Arial"/>
                <a:cs typeface="Arial"/>
              </a:rPr>
              <a:t>ar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Faculté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7997511"/>
            <a:ext cx="2390774" cy="1257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0E4028-054E-3FA1-8671-5ACBB89EAB6F}"/>
              </a:ext>
            </a:extLst>
          </p:cNvPr>
          <p:cNvSpPr/>
          <p:nvPr/>
        </p:nvSpPr>
        <p:spPr>
          <a:xfrm>
            <a:off x="6096000" y="4858925"/>
            <a:ext cx="1219200" cy="28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D5BACC09-512F-AF1A-CD1F-7FECBDD27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35" y="3009900"/>
            <a:ext cx="12300743" cy="6889974"/>
          </a:xfrm>
          <a:prstGeom prst="rect">
            <a:avLst/>
          </a:prstGeom>
        </p:spPr>
      </p:pic>
      <p:sp>
        <p:nvSpPr>
          <p:cNvPr id="7" name="object 363">
            <a:extLst>
              <a:ext uri="{FF2B5EF4-FFF2-40B4-BE49-F238E27FC236}">
                <a16:creationId xmlns:a16="http://schemas.microsoft.com/office/drawing/2014/main" id="{F040CFDB-53EF-0776-88E4-DDEF171A72D4}"/>
              </a:ext>
            </a:extLst>
          </p:cNvPr>
          <p:cNvSpPr/>
          <p:nvPr/>
        </p:nvSpPr>
        <p:spPr>
          <a:xfrm>
            <a:off x="2992386" y="4115639"/>
            <a:ext cx="1349682" cy="1128965"/>
          </a:xfrm>
          <a:custGeom>
            <a:avLst/>
            <a:gdLst/>
            <a:ahLst/>
            <a:cxnLst/>
            <a:rect l="l" t="t" r="r" b="b"/>
            <a:pathLst>
              <a:path w="1790065" h="1497329">
                <a:moveTo>
                  <a:pt x="251635" y="1211733"/>
                </a:moveTo>
                <a:lnTo>
                  <a:pt x="216529" y="1179373"/>
                </a:lnTo>
                <a:lnTo>
                  <a:pt x="183236" y="1145401"/>
                </a:lnTo>
                <a:lnTo>
                  <a:pt x="151982" y="1109858"/>
                </a:lnTo>
                <a:lnTo>
                  <a:pt x="122995" y="1072785"/>
                </a:lnTo>
                <a:lnTo>
                  <a:pt x="96503" y="1034223"/>
                </a:lnTo>
                <a:lnTo>
                  <a:pt x="72732" y="994212"/>
                </a:lnTo>
                <a:lnTo>
                  <a:pt x="51911" y="952793"/>
                </a:lnTo>
                <a:lnTo>
                  <a:pt x="34266" y="910007"/>
                </a:lnTo>
                <a:lnTo>
                  <a:pt x="20025" y="865896"/>
                </a:lnTo>
                <a:lnTo>
                  <a:pt x="9416" y="820499"/>
                </a:lnTo>
                <a:lnTo>
                  <a:pt x="2665" y="773859"/>
                </a:lnTo>
                <a:lnTo>
                  <a:pt x="0" y="726014"/>
                </a:lnTo>
                <a:lnTo>
                  <a:pt x="1949" y="676718"/>
                </a:lnTo>
                <a:lnTo>
                  <a:pt x="8728" y="629492"/>
                </a:lnTo>
                <a:lnTo>
                  <a:pt x="20046" y="584325"/>
                </a:lnTo>
                <a:lnTo>
                  <a:pt x="35613" y="541208"/>
                </a:lnTo>
                <a:lnTo>
                  <a:pt x="55135" y="500128"/>
                </a:lnTo>
                <a:lnTo>
                  <a:pt x="78323" y="461075"/>
                </a:lnTo>
                <a:lnTo>
                  <a:pt x="104885" y="424039"/>
                </a:lnTo>
                <a:lnTo>
                  <a:pt x="134530" y="389008"/>
                </a:lnTo>
                <a:lnTo>
                  <a:pt x="166966" y="355971"/>
                </a:lnTo>
                <a:lnTo>
                  <a:pt x="201903" y="324917"/>
                </a:lnTo>
                <a:lnTo>
                  <a:pt x="239049" y="295837"/>
                </a:lnTo>
                <a:lnTo>
                  <a:pt x="278112" y="268718"/>
                </a:lnTo>
                <a:lnTo>
                  <a:pt x="318802" y="243550"/>
                </a:lnTo>
                <a:lnTo>
                  <a:pt x="360828" y="220322"/>
                </a:lnTo>
                <a:lnTo>
                  <a:pt x="403897" y="199023"/>
                </a:lnTo>
                <a:lnTo>
                  <a:pt x="447720" y="179643"/>
                </a:lnTo>
                <a:lnTo>
                  <a:pt x="492004" y="162169"/>
                </a:lnTo>
                <a:lnTo>
                  <a:pt x="536458" y="146593"/>
                </a:lnTo>
                <a:lnTo>
                  <a:pt x="580791" y="132902"/>
                </a:lnTo>
                <a:lnTo>
                  <a:pt x="624713" y="121085"/>
                </a:lnTo>
                <a:lnTo>
                  <a:pt x="667931" y="111133"/>
                </a:lnTo>
                <a:lnTo>
                  <a:pt x="679936" y="110873"/>
                </a:lnTo>
                <a:lnTo>
                  <a:pt x="693029" y="113665"/>
                </a:lnTo>
                <a:lnTo>
                  <a:pt x="733215" y="129318"/>
                </a:lnTo>
                <a:lnTo>
                  <a:pt x="742474" y="137187"/>
                </a:lnTo>
                <a:lnTo>
                  <a:pt x="709430" y="144544"/>
                </a:lnTo>
                <a:lnTo>
                  <a:pt x="676580" y="152677"/>
                </a:lnTo>
                <a:lnTo>
                  <a:pt x="611607" y="171525"/>
                </a:lnTo>
                <a:lnTo>
                  <a:pt x="568593" y="186378"/>
                </a:lnTo>
                <a:lnTo>
                  <a:pt x="525558" y="203338"/>
                </a:lnTo>
                <a:lnTo>
                  <a:pt x="482802" y="222382"/>
                </a:lnTo>
                <a:lnTo>
                  <a:pt x="440623" y="243489"/>
                </a:lnTo>
                <a:lnTo>
                  <a:pt x="399321" y="266637"/>
                </a:lnTo>
                <a:lnTo>
                  <a:pt x="359195" y="291804"/>
                </a:lnTo>
                <a:lnTo>
                  <a:pt x="320542" y="318969"/>
                </a:lnTo>
                <a:lnTo>
                  <a:pt x="283663" y="348110"/>
                </a:lnTo>
                <a:lnTo>
                  <a:pt x="248857" y="379205"/>
                </a:lnTo>
                <a:lnTo>
                  <a:pt x="216421" y="412232"/>
                </a:lnTo>
                <a:lnTo>
                  <a:pt x="186656" y="447170"/>
                </a:lnTo>
                <a:lnTo>
                  <a:pt x="159860" y="483997"/>
                </a:lnTo>
                <a:lnTo>
                  <a:pt x="136332" y="522691"/>
                </a:lnTo>
                <a:lnTo>
                  <a:pt x="116371" y="563230"/>
                </a:lnTo>
                <a:lnTo>
                  <a:pt x="100276" y="605594"/>
                </a:lnTo>
                <a:lnTo>
                  <a:pt x="88346" y="649759"/>
                </a:lnTo>
                <a:lnTo>
                  <a:pt x="80880" y="695705"/>
                </a:lnTo>
                <a:lnTo>
                  <a:pt x="78177" y="743410"/>
                </a:lnTo>
                <a:lnTo>
                  <a:pt x="80536" y="792851"/>
                </a:lnTo>
                <a:lnTo>
                  <a:pt x="87179" y="839466"/>
                </a:lnTo>
                <a:lnTo>
                  <a:pt x="97637" y="884984"/>
                </a:lnTo>
                <a:lnTo>
                  <a:pt x="111694" y="929337"/>
                </a:lnTo>
                <a:lnTo>
                  <a:pt x="129133" y="972455"/>
                </a:lnTo>
                <a:lnTo>
                  <a:pt x="149739" y="1014271"/>
                </a:lnTo>
                <a:lnTo>
                  <a:pt x="173295" y="1054717"/>
                </a:lnTo>
                <a:lnTo>
                  <a:pt x="199586" y="1093723"/>
                </a:lnTo>
                <a:lnTo>
                  <a:pt x="228396" y="1131222"/>
                </a:lnTo>
                <a:lnTo>
                  <a:pt x="259508" y="1167145"/>
                </a:lnTo>
                <a:lnTo>
                  <a:pt x="292706" y="1201424"/>
                </a:lnTo>
                <a:lnTo>
                  <a:pt x="327776" y="1233990"/>
                </a:lnTo>
                <a:lnTo>
                  <a:pt x="364500" y="1264776"/>
                </a:lnTo>
                <a:lnTo>
                  <a:pt x="402662" y="1293713"/>
                </a:lnTo>
                <a:lnTo>
                  <a:pt x="442048" y="1320731"/>
                </a:lnTo>
                <a:lnTo>
                  <a:pt x="482439" y="1345764"/>
                </a:lnTo>
                <a:lnTo>
                  <a:pt x="523622" y="1368743"/>
                </a:lnTo>
                <a:lnTo>
                  <a:pt x="565379" y="1389599"/>
                </a:lnTo>
                <a:lnTo>
                  <a:pt x="607494" y="1408264"/>
                </a:lnTo>
                <a:lnTo>
                  <a:pt x="649752" y="1424670"/>
                </a:lnTo>
                <a:lnTo>
                  <a:pt x="696901" y="1439999"/>
                </a:lnTo>
                <a:lnTo>
                  <a:pt x="744917" y="1452311"/>
                </a:lnTo>
                <a:lnTo>
                  <a:pt x="793600" y="1461555"/>
                </a:lnTo>
                <a:lnTo>
                  <a:pt x="842749" y="1467680"/>
                </a:lnTo>
                <a:lnTo>
                  <a:pt x="892165" y="1470634"/>
                </a:lnTo>
                <a:lnTo>
                  <a:pt x="941648" y="1470367"/>
                </a:lnTo>
                <a:lnTo>
                  <a:pt x="990998" y="1466826"/>
                </a:lnTo>
                <a:lnTo>
                  <a:pt x="1040014" y="1459962"/>
                </a:lnTo>
                <a:lnTo>
                  <a:pt x="1088498" y="1449723"/>
                </a:lnTo>
                <a:lnTo>
                  <a:pt x="1136248" y="1436057"/>
                </a:lnTo>
                <a:lnTo>
                  <a:pt x="1182372" y="1419298"/>
                </a:lnTo>
                <a:lnTo>
                  <a:pt x="1227339" y="1399535"/>
                </a:lnTo>
                <a:lnTo>
                  <a:pt x="1271073" y="1376981"/>
                </a:lnTo>
                <a:lnTo>
                  <a:pt x="1313498" y="1351847"/>
                </a:lnTo>
                <a:lnTo>
                  <a:pt x="1354539" y="1324347"/>
                </a:lnTo>
                <a:lnTo>
                  <a:pt x="1394118" y="1294694"/>
                </a:lnTo>
                <a:lnTo>
                  <a:pt x="1432160" y="1263098"/>
                </a:lnTo>
                <a:lnTo>
                  <a:pt x="1468590" y="1229775"/>
                </a:lnTo>
                <a:lnTo>
                  <a:pt x="1503330" y="1194935"/>
                </a:lnTo>
                <a:lnTo>
                  <a:pt x="1536305" y="1158792"/>
                </a:lnTo>
                <a:lnTo>
                  <a:pt x="1566966" y="1121718"/>
                </a:lnTo>
                <a:lnTo>
                  <a:pt x="1595583" y="1082859"/>
                </a:lnTo>
                <a:lnTo>
                  <a:pt x="1621834" y="1042340"/>
                </a:lnTo>
                <a:lnTo>
                  <a:pt x="1645397" y="1000285"/>
                </a:lnTo>
                <a:lnTo>
                  <a:pt x="1665951" y="956821"/>
                </a:lnTo>
                <a:lnTo>
                  <a:pt x="1683173" y="912072"/>
                </a:lnTo>
                <a:lnTo>
                  <a:pt x="1696743" y="866164"/>
                </a:lnTo>
                <a:lnTo>
                  <a:pt x="1706337" y="819221"/>
                </a:lnTo>
                <a:lnTo>
                  <a:pt x="1711635" y="771368"/>
                </a:lnTo>
                <a:lnTo>
                  <a:pt x="1712315" y="722732"/>
                </a:lnTo>
                <a:lnTo>
                  <a:pt x="1708234" y="674125"/>
                </a:lnTo>
                <a:lnTo>
                  <a:pt x="1699665" y="626427"/>
                </a:lnTo>
                <a:lnTo>
                  <a:pt x="1686901" y="579803"/>
                </a:lnTo>
                <a:lnTo>
                  <a:pt x="1670238" y="534422"/>
                </a:lnTo>
                <a:lnTo>
                  <a:pt x="1649969" y="490450"/>
                </a:lnTo>
                <a:lnTo>
                  <a:pt x="1626390" y="448054"/>
                </a:lnTo>
                <a:lnTo>
                  <a:pt x="1599794" y="407403"/>
                </a:lnTo>
                <a:lnTo>
                  <a:pt x="1570476" y="368662"/>
                </a:lnTo>
                <a:lnTo>
                  <a:pt x="1538730" y="332000"/>
                </a:lnTo>
                <a:lnTo>
                  <a:pt x="1504634" y="297206"/>
                </a:lnTo>
                <a:lnTo>
                  <a:pt x="1468669" y="264480"/>
                </a:lnTo>
                <a:lnTo>
                  <a:pt x="1430963" y="233829"/>
                </a:lnTo>
                <a:lnTo>
                  <a:pt x="1391643" y="205258"/>
                </a:lnTo>
                <a:lnTo>
                  <a:pt x="1350835" y="178773"/>
                </a:lnTo>
                <a:lnTo>
                  <a:pt x="1308668" y="154380"/>
                </a:lnTo>
                <a:lnTo>
                  <a:pt x="1265267" y="132084"/>
                </a:lnTo>
                <a:lnTo>
                  <a:pt x="1220760" y="111891"/>
                </a:lnTo>
                <a:lnTo>
                  <a:pt x="1175274" y="93808"/>
                </a:lnTo>
                <a:lnTo>
                  <a:pt x="1128935" y="77839"/>
                </a:lnTo>
                <a:lnTo>
                  <a:pt x="1081871" y="63991"/>
                </a:lnTo>
                <a:lnTo>
                  <a:pt x="1034208" y="52269"/>
                </a:lnTo>
                <a:lnTo>
                  <a:pt x="986075" y="42679"/>
                </a:lnTo>
                <a:lnTo>
                  <a:pt x="937596" y="35228"/>
                </a:lnTo>
                <a:lnTo>
                  <a:pt x="888901" y="29919"/>
                </a:lnTo>
                <a:lnTo>
                  <a:pt x="840115" y="26760"/>
                </a:lnTo>
                <a:lnTo>
                  <a:pt x="791365" y="25757"/>
                </a:lnTo>
                <a:lnTo>
                  <a:pt x="742779" y="26914"/>
                </a:lnTo>
                <a:lnTo>
                  <a:pt x="694483" y="30238"/>
                </a:lnTo>
                <a:lnTo>
                  <a:pt x="646605" y="35735"/>
                </a:lnTo>
                <a:lnTo>
                  <a:pt x="634354" y="35636"/>
                </a:lnTo>
                <a:lnTo>
                  <a:pt x="597450" y="24837"/>
                </a:lnTo>
                <a:lnTo>
                  <a:pt x="634462" y="3012"/>
                </a:lnTo>
                <a:lnTo>
                  <a:pt x="696938" y="0"/>
                </a:lnTo>
                <a:lnTo>
                  <a:pt x="745054" y="66"/>
                </a:lnTo>
                <a:lnTo>
                  <a:pt x="793144" y="2094"/>
                </a:lnTo>
                <a:lnTo>
                  <a:pt x="841149" y="6008"/>
                </a:lnTo>
                <a:lnTo>
                  <a:pt x="889011" y="11733"/>
                </a:lnTo>
                <a:lnTo>
                  <a:pt x="936669" y="19197"/>
                </a:lnTo>
                <a:lnTo>
                  <a:pt x="984066" y="28322"/>
                </a:lnTo>
                <a:lnTo>
                  <a:pt x="1031143" y="39036"/>
                </a:lnTo>
                <a:lnTo>
                  <a:pt x="1077841" y="51263"/>
                </a:lnTo>
                <a:lnTo>
                  <a:pt x="1124101" y="64929"/>
                </a:lnTo>
                <a:lnTo>
                  <a:pt x="1169864" y="79959"/>
                </a:lnTo>
                <a:lnTo>
                  <a:pt x="1215071" y="96279"/>
                </a:lnTo>
                <a:lnTo>
                  <a:pt x="1262808" y="115287"/>
                </a:lnTo>
                <a:lnTo>
                  <a:pt x="1309887" y="136165"/>
                </a:lnTo>
                <a:lnTo>
                  <a:pt x="1356105" y="158985"/>
                </a:lnTo>
                <a:lnTo>
                  <a:pt x="1401261" y="183818"/>
                </a:lnTo>
                <a:lnTo>
                  <a:pt x="1445151" y="210738"/>
                </a:lnTo>
                <a:lnTo>
                  <a:pt x="1487573" y="239817"/>
                </a:lnTo>
                <a:lnTo>
                  <a:pt x="1528324" y="271125"/>
                </a:lnTo>
                <a:lnTo>
                  <a:pt x="1567203" y="304737"/>
                </a:lnTo>
                <a:lnTo>
                  <a:pt x="1604007" y="340724"/>
                </a:lnTo>
                <a:lnTo>
                  <a:pt x="1638533" y="379158"/>
                </a:lnTo>
                <a:lnTo>
                  <a:pt x="1669580" y="418817"/>
                </a:lnTo>
                <a:lnTo>
                  <a:pt x="1697822" y="460654"/>
                </a:lnTo>
                <a:lnTo>
                  <a:pt x="1722932" y="504442"/>
                </a:lnTo>
                <a:lnTo>
                  <a:pt x="1744583" y="549953"/>
                </a:lnTo>
                <a:lnTo>
                  <a:pt x="1762446" y="596960"/>
                </a:lnTo>
                <a:lnTo>
                  <a:pt x="1776196" y="645236"/>
                </a:lnTo>
                <a:lnTo>
                  <a:pt x="1785504" y="694555"/>
                </a:lnTo>
                <a:lnTo>
                  <a:pt x="1790043" y="744688"/>
                </a:lnTo>
                <a:lnTo>
                  <a:pt x="1789487" y="795410"/>
                </a:lnTo>
                <a:lnTo>
                  <a:pt x="1783963" y="844930"/>
                </a:lnTo>
                <a:lnTo>
                  <a:pt x="1773947" y="893236"/>
                </a:lnTo>
                <a:lnTo>
                  <a:pt x="1759776" y="940256"/>
                </a:lnTo>
                <a:lnTo>
                  <a:pt x="1741787" y="985920"/>
                </a:lnTo>
                <a:lnTo>
                  <a:pt x="1720315" y="1030156"/>
                </a:lnTo>
                <a:lnTo>
                  <a:pt x="1695699" y="1072893"/>
                </a:lnTo>
                <a:lnTo>
                  <a:pt x="1668274" y="1114058"/>
                </a:lnTo>
                <a:lnTo>
                  <a:pt x="1638378" y="1153581"/>
                </a:lnTo>
                <a:lnTo>
                  <a:pt x="1606347" y="1191391"/>
                </a:lnTo>
                <a:lnTo>
                  <a:pt x="1572518" y="1227415"/>
                </a:lnTo>
                <a:lnTo>
                  <a:pt x="1537228" y="1261582"/>
                </a:lnTo>
                <a:lnTo>
                  <a:pt x="1498327" y="1295941"/>
                </a:lnTo>
                <a:lnTo>
                  <a:pt x="1457853" y="1328361"/>
                </a:lnTo>
                <a:lnTo>
                  <a:pt x="1415850" y="1358617"/>
                </a:lnTo>
                <a:lnTo>
                  <a:pt x="1372361" y="1386483"/>
                </a:lnTo>
                <a:lnTo>
                  <a:pt x="1327430" y="1411736"/>
                </a:lnTo>
                <a:lnTo>
                  <a:pt x="1281101" y="1434150"/>
                </a:lnTo>
                <a:lnTo>
                  <a:pt x="1233417" y="1453499"/>
                </a:lnTo>
                <a:lnTo>
                  <a:pt x="1184421" y="1469561"/>
                </a:lnTo>
                <a:lnTo>
                  <a:pt x="1134158" y="1482109"/>
                </a:lnTo>
                <a:lnTo>
                  <a:pt x="1082671" y="1490918"/>
                </a:lnTo>
                <a:lnTo>
                  <a:pt x="1030566" y="1495898"/>
                </a:lnTo>
                <a:lnTo>
                  <a:pt x="978256" y="1497321"/>
                </a:lnTo>
                <a:lnTo>
                  <a:pt x="925892" y="1495411"/>
                </a:lnTo>
                <a:lnTo>
                  <a:pt x="873623" y="1490395"/>
                </a:lnTo>
                <a:lnTo>
                  <a:pt x="821600" y="1482497"/>
                </a:lnTo>
                <a:lnTo>
                  <a:pt x="769974" y="1471943"/>
                </a:lnTo>
                <a:lnTo>
                  <a:pt x="718895" y="1458959"/>
                </a:lnTo>
                <a:lnTo>
                  <a:pt x="668514" y="1443770"/>
                </a:lnTo>
                <a:lnTo>
                  <a:pt x="618981" y="1426601"/>
                </a:lnTo>
                <a:lnTo>
                  <a:pt x="570446" y="1407678"/>
                </a:lnTo>
                <a:lnTo>
                  <a:pt x="529026" y="1389685"/>
                </a:lnTo>
                <a:lnTo>
                  <a:pt x="487599" y="1369753"/>
                </a:lnTo>
                <a:lnTo>
                  <a:pt x="446394" y="1347923"/>
                </a:lnTo>
                <a:lnTo>
                  <a:pt x="405636" y="1324235"/>
                </a:lnTo>
                <a:lnTo>
                  <a:pt x="365554" y="1298732"/>
                </a:lnTo>
                <a:lnTo>
                  <a:pt x="326375" y="1271453"/>
                </a:lnTo>
                <a:lnTo>
                  <a:pt x="288326" y="1242440"/>
                </a:lnTo>
                <a:lnTo>
                  <a:pt x="251635" y="1211733"/>
                </a:lnTo>
                <a:close/>
              </a:path>
            </a:pathLst>
          </a:custGeom>
          <a:solidFill>
            <a:srgbClr val="87B9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44780" y="3712181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3" y="266699"/>
                </a:lnTo>
                <a:lnTo>
                  <a:pt x="107822" y="265430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6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2" y="2540"/>
                </a:lnTo>
                <a:lnTo>
                  <a:pt x="133985" y="0"/>
                </a:lnTo>
                <a:lnTo>
                  <a:pt x="160146" y="2540"/>
                </a:lnTo>
                <a:lnTo>
                  <a:pt x="208406" y="22605"/>
                </a:lnTo>
                <a:lnTo>
                  <a:pt x="245363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30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4780" y="468594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3" y="266699"/>
                </a:lnTo>
                <a:lnTo>
                  <a:pt x="107822" y="265430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6"/>
                </a:lnTo>
                <a:lnTo>
                  <a:pt x="0" y="133985"/>
                </a:lnTo>
                <a:lnTo>
                  <a:pt x="2540" y="107822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2" y="2540"/>
                </a:lnTo>
                <a:lnTo>
                  <a:pt x="133985" y="0"/>
                </a:lnTo>
                <a:lnTo>
                  <a:pt x="160146" y="2540"/>
                </a:lnTo>
                <a:lnTo>
                  <a:pt x="208406" y="22605"/>
                </a:lnTo>
                <a:lnTo>
                  <a:pt x="245363" y="59562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3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30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4780" y="56035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2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2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585236" y="3978881"/>
            <a:ext cx="2451456" cy="1975314"/>
            <a:chOff x="14572473" y="3277428"/>
            <a:chExt cx="2451456" cy="197531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72473" y="4383339"/>
              <a:ext cx="2451456" cy="8694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685315" y="4321368"/>
              <a:ext cx="2220595" cy="824865"/>
            </a:xfrm>
            <a:custGeom>
              <a:avLst/>
              <a:gdLst/>
              <a:ahLst/>
              <a:cxnLst/>
              <a:rect l="l" t="t" r="r" b="b"/>
              <a:pathLst>
                <a:path w="2220594" h="824864">
                  <a:moveTo>
                    <a:pt x="900582" y="824862"/>
                  </a:moveTo>
                  <a:lnTo>
                    <a:pt x="858472" y="800922"/>
                  </a:lnTo>
                  <a:lnTo>
                    <a:pt x="0" y="306694"/>
                  </a:lnTo>
                  <a:lnTo>
                    <a:pt x="520" y="306694"/>
                  </a:lnTo>
                  <a:lnTo>
                    <a:pt x="79392" y="261203"/>
                  </a:lnTo>
                  <a:lnTo>
                    <a:pt x="85782" y="268394"/>
                  </a:lnTo>
                  <a:lnTo>
                    <a:pt x="113509" y="300314"/>
                  </a:lnTo>
                  <a:lnTo>
                    <a:pt x="113509" y="301374"/>
                  </a:lnTo>
                  <a:lnTo>
                    <a:pt x="906432" y="753041"/>
                  </a:lnTo>
                  <a:lnTo>
                    <a:pt x="926165" y="747201"/>
                  </a:lnTo>
                  <a:lnTo>
                    <a:pt x="945337" y="713681"/>
                  </a:lnTo>
                  <a:lnTo>
                    <a:pt x="940549" y="693460"/>
                  </a:lnTo>
                  <a:lnTo>
                    <a:pt x="147606" y="241793"/>
                  </a:lnTo>
                  <a:lnTo>
                    <a:pt x="146544" y="242313"/>
                  </a:lnTo>
                  <a:lnTo>
                    <a:pt x="121232" y="236993"/>
                  </a:lnTo>
                  <a:lnTo>
                    <a:pt x="255786" y="159602"/>
                  </a:lnTo>
                  <a:lnTo>
                    <a:pt x="255786" y="259873"/>
                  </a:lnTo>
                  <a:lnTo>
                    <a:pt x="1015674" y="700380"/>
                  </a:lnTo>
                  <a:lnTo>
                    <a:pt x="1015674" y="704641"/>
                  </a:lnTo>
                  <a:lnTo>
                    <a:pt x="1019421" y="702500"/>
                  </a:lnTo>
                  <a:lnTo>
                    <a:pt x="1019941" y="702500"/>
                  </a:lnTo>
                  <a:lnTo>
                    <a:pt x="1019941" y="701981"/>
                  </a:lnTo>
                  <a:lnTo>
                    <a:pt x="2107035" y="72070"/>
                  </a:lnTo>
                  <a:lnTo>
                    <a:pt x="2107035" y="0"/>
                  </a:lnTo>
                  <a:lnTo>
                    <a:pt x="2220004" y="65171"/>
                  </a:lnTo>
                  <a:lnTo>
                    <a:pt x="2220545" y="65171"/>
                  </a:lnTo>
                  <a:lnTo>
                    <a:pt x="941070" y="802522"/>
                  </a:lnTo>
                  <a:lnTo>
                    <a:pt x="900582" y="824862"/>
                  </a:lnTo>
                  <a:close/>
                </a:path>
              </a:pathLst>
            </a:custGeom>
            <a:solidFill>
              <a:srgbClr val="5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69329" y="4301417"/>
              <a:ext cx="2253615" cy="846455"/>
            </a:xfrm>
            <a:custGeom>
              <a:avLst/>
              <a:gdLst/>
              <a:ahLst/>
              <a:cxnLst/>
              <a:rect l="l" t="t" r="r" b="b"/>
              <a:pathLst>
                <a:path w="2253615" h="846454">
                  <a:moveTo>
                    <a:pt x="916569" y="845893"/>
                  </a:moveTo>
                  <a:lnTo>
                    <a:pt x="874458" y="820872"/>
                  </a:lnTo>
                  <a:lnTo>
                    <a:pt x="916569" y="844813"/>
                  </a:lnTo>
                  <a:lnTo>
                    <a:pt x="918437" y="844813"/>
                  </a:lnTo>
                  <a:lnTo>
                    <a:pt x="916569" y="845893"/>
                  </a:lnTo>
                  <a:close/>
                </a:path>
                <a:path w="2253615" h="846454">
                  <a:moveTo>
                    <a:pt x="918437" y="844813"/>
                  </a:moveTo>
                  <a:lnTo>
                    <a:pt x="916569" y="844813"/>
                  </a:lnTo>
                  <a:lnTo>
                    <a:pt x="957056" y="822472"/>
                  </a:lnTo>
                  <a:lnTo>
                    <a:pt x="918437" y="844813"/>
                  </a:lnTo>
                  <a:close/>
                </a:path>
                <a:path w="2253615" h="846454">
                  <a:moveTo>
                    <a:pt x="16507" y="326644"/>
                  </a:moveTo>
                  <a:lnTo>
                    <a:pt x="0" y="317064"/>
                  </a:lnTo>
                  <a:lnTo>
                    <a:pt x="84200" y="268394"/>
                  </a:lnTo>
                  <a:lnTo>
                    <a:pt x="95378" y="281154"/>
                  </a:lnTo>
                  <a:lnTo>
                    <a:pt x="16507" y="326644"/>
                  </a:lnTo>
                  <a:close/>
                </a:path>
                <a:path w="2253615" h="846454">
                  <a:moveTo>
                    <a:pt x="2235990" y="85121"/>
                  </a:moveTo>
                  <a:lnTo>
                    <a:pt x="2123022" y="19950"/>
                  </a:lnTo>
                  <a:lnTo>
                    <a:pt x="2123022" y="0"/>
                  </a:lnTo>
                  <a:lnTo>
                    <a:pt x="2253060" y="75000"/>
                  </a:lnTo>
                  <a:lnTo>
                    <a:pt x="2235990" y="85121"/>
                  </a:lnTo>
                  <a:close/>
                </a:path>
                <a:path w="2253615" h="846454">
                  <a:moveTo>
                    <a:pt x="137218" y="256943"/>
                  </a:moveTo>
                  <a:lnTo>
                    <a:pt x="121502" y="253763"/>
                  </a:lnTo>
                  <a:lnTo>
                    <a:pt x="112968" y="251893"/>
                  </a:lnTo>
                  <a:lnTo>
                    <a:pt x="391673" y="91231"/>
                  </a:lnTo>
                  <a:lnTo>
                    <a:pt x="391673" y="106651"/>
                  </a:lnTo>
                  <a:lnTo>
                    <a:pt x="276639" y="172902"/>
                  </a:lnTo>
                  <a:lnTo>
                    <a:pt x="271773" y="172902"/>
                  </a:lnTo>
                  <a:lnTo>
                    <a:pt x="271773" y="175562"/>
                  </a:lnTo>
                  <a:lnTo>
                    <a:pt x="270170" y="176622"/>
                  </a:lnTo>
                  <a:lnTo>
                    <a:pt x="271773" y="177682"/>
                  </a:lnTo>
                  <a:lnTo>
                    <a:pt x="271773" y="179552"/>
                  </a:lnTo>
                  <a:lnTo>
                    <a:pt x="137218" y="256943"/>
                  </a:lnTo>
                  <a:close/>
                </a:path>
                <a:path w="2253615" h="846454">
                  <a:moveTo>
                    <a:pt x="273896" y="174482"/>
                  </a:moveTo>
                  <a:lnTo>
                    <a:pt x="271773" y="172902"/>
                  </a:lnTo>
                  <a:lnTo>
                    <a:pt x="276639" y="172902"/>
                  </a:lnTo>
                  <a:lnTo>
                    <a:pt x="273896" y="174482"/>
                  </a:lnTo>
                  <a:close/>
                </a:path>
              </a:pathLst>
            </a:custGeom>
            <a:solidFill>
              <a:srgbClr val="42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39499" y="4205905"/>
              <a:ext cx="1856739" cy="713740"/>
            </a:xfrm>
            <a:custGeom>
              <a:avLst/>
              <a:gdLst/>
              <a:ahLst/>
              <a:cxnLst/>
              <a:rect l="l" t="t" r="r" b="b"/>
              <a:pathLst>
                <a:path w="1856740" h="713739">
                  <a:moveTo>
                    <a:pt x="765757" y="713161"/>
                  </a:moveTo>
                  <a:lnTo>
                    <a:pt x="727935" y="691881"/>
                  </a:lnTo>
                  <a:lnTo>
                    <a:pt x="1815549" y="63591"/>
                  </a:lnTo>
                  <a:lnTo>
                    <a:pt x="1791049" y="49210"/>
                  </a:lnTo>
                  <a:lnTo>
                    <a:pt x="702872" y="676980"/>
                  </a:lnTo>
                  <a:lnTo>
                    <a:pt x="1602" y="273194"/>
                  </a:lnTo>
                  <a:lnTo>
                    <a:pt x="0" y="272134"/>
                  </a:lnTo>
                  <a:lnTo>
                    <a:pt x="1602" y="271074"/>
                  </a:lnTo>
                  <a:lnTo>
                    <a:pt x="3726" y="269994"/>
                  </a:lnTo>
                  <a:lnTo>
                    <a:pt x="121502" y="202163"/>
                  </a:lnTo>
                  <a:lnTo>
                    <a:pt x="121502" y="231174"/>
                  </a:lnTo>
                  <a:lnTo>
                    <a:pt x="773230" y="608900"/>
                  </a:lnTo>
                  <a:lnTo>
                    <a:pt x="773230" y="612080"/>
                  </a:lnTo>
                  <a:lnTo>
                    <a:pt x="775895" y="610479"/>
                  </a:lnTo>
                  <a:lnTo>
                    <a:pt x="777477" y="611560"/>
                  </a:lnTo>
                  <a:lnTo>
                    <a:pt x="777477" y="609419"/>
                  </a:lnTo>
                  <a:lnTo>
                    <a:pt x="1710033" y="68371"/>
                  </a:lnTo>
                  <a:lnTo>
                    <a:pt x="1710033" y="0"/>
                  </a:lnTo>
                  <a:lnTo>
                    <a:pt x="1851790" y="81671"/>
                  </a:lnTo>
                  <a:lnTo>
                    <a:pt x="1852851" y="82211"/>
                  </a:lnTo>
                  <a:lnTo>
                    <a:pt x="1856577" y="83791"/>
                  </a:lnTo>
                  <a:lnTo>
                    <a:pt x="1852851" y="86451"/>
                  </a:lnTo>
                  <a:lnTo>
                    <a:pt x="765757" y="713161"/>
                  </a:lnTo>
                  <a:close/>
                </a:path>
              </a:pathLst>
            </a:custGeom>
            <a:solidFill>
              <a:srgbClr val="E83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0365" y="3903471"/>
              <a:ext cx="1142365" cy="1122680"/>
            </a:xfrm>
            <a:custGeom>
              <a:avLst/>
              <a:gdLst/>
              <a:ahLst/>
              <a:cxnLst/>
              <a:rect l="l" t="t" r="r" b="b"/>
              <a:pathLst>
                <a:path w="1142365" h="1122679">
                  <a:moveTo>
                    <a:pt x="0" y="633090"/>
                  </a:moveTo>
                  <a:lnTo>
                    <a:pt x="0" y="629370"/>
                  </a:lnTo>
                  <a:lnTo>
                    <a:pt x="3205" y="631490"/>
                  </a:lnTo>
                  <a:lnTo>
                    <a:pt x="0" y="633090"/>
                  </a:lnTo>
                  <a:close/>
                </a:path>
                <a:path w="1142365" h="1122679">
                  <a:moveTo>
                    <a:pt x="50624" y="1122538"/>
                  </a:moveTo>
                  <a:lnTo>
                    <a:pt x="50624" y="1118277"/>
                  </a:lnTo>
                  <a:lnTo>
                    <a:pt x="54371" y="1120397"/>
                  </a:lnTo>
                  <a:lnTo>
                    <a:pt x="50624" y="1122538"/>
                  </a:lnTo>
                  <a:close/>
                </a:path>
                <a:path w="1142365" h="1122679">
                  <a:moveTo>
                    <a:pt x="1141985" y="384646"/>
                  </a:moveTo>
                  <a:lnTo>
                    <a:pt x="1140924" y="384106"/>
                  </a:lnTo>
                  <a:lnTo>
                    <a:pt x="1141985" y="383046"/>
                  </a:lnTo>
                  <a:lnTo>
                    <a:pt x="1141985" y="384646"/>
                  </a:lnTo>
                  <a:close/>
                </a:path>
                <a:path w="1142365" h="1122679">
                  <a:moveTo>
                    <a:pt x="934159" y="1600"/>
                  </a:moveTo>
                  <a:lnTo>
                    <a:pt x="933097" y="1059"/>
                  </a:lnTo>
                  <a:lnTo>
                    <a:pt x="934159" y="0"/>
                  </a:lnTo>
                  <a:lnTo>
                    <a:pt x="934159" y="1600"/>
                  </a:lnTo>
                  <a:close/>
                </a:path>
              </a:pathLst>
            </a:custGeom>
            <a:solidFill>
              <a:srgbClr val="77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639707" y="4255116"/>
              <a:ext cx="1153160" cy="768350"/>
            </a:xfrm>
            <a:custGeom>
              <a:avLst/>
              <a:gdLst/>
              <a:ahLst/>
              <a:cxnLst/>
              <a:rect l="l" t="t" r="r" b="b"/>
              <a:pathLst>
                <a:path w="1153159" h="768350">
                  <a:moveTo>
                    <a:pt x="25062" y="643730"/>
                  </a:moveTo>
                  <a:lnTo>
                    <a:pt x="0" y="629370"/>
                  </a:lnTo>
                  <a:lnTo>
                    <a:pt x="2664" y="627770"/>
                  </a:lnTo>
                  <a:lnTo>
                    <a:pt x="1090841" y="0"/>
                  </a:lnTo>
                  <a:lnTo>
                    <a:pt x="1115341" y="14380"/>
                  </a:lnTo>
                  <a:lnTo>
                    <a:pt x="27726" y="642670"/>
                  </a:lnTo>
                  <a:lnTo>
                    <a:pt x="25062" y="643730"/>
                  </a:lnTo>
                  <a:close/>
                </a:path>
                <a:path w="1153159" h="768350">
                  <a:moveTo>
                    <a:pt x="65549" y="768232"/>
                  </a:moveTo>
                  <a:lnTo>
                    <a:pt x="65549" y="663950"/>
                  </a:lnTo>
                  <a:lnTo>
                    <a:pt x="1152643" y="37240"/>
                  </a:lnTo>
                  <a:lnTo>
                    <a:pt x="1152643" y="138322"/>
                  </a:lnTo>
                  <a:lnTo>
                    <a:pt x="65549" y="768232"/>
                  </a:lnTo>
                  <a:close/>
                </a:path>
              </a:pathLst>
            </a:custGeom>
            <a:solidFill>
              <a:srgbClr val="BC1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41102" y="4064674"/>
              <a:ext cx="60960" cy="412750"/>
            </a:xfrm>
            <a:custGeom>
              <a:avLst/>
              <a:gdLst/>
              <a:ahLst/>
              <a:cxnLst/>
              <a:rect l="l" t="t" r="r" b="b"/>
              <a:pathLst>
                <a:path w="60959" h="412750">
                  <a:moveTo>
                    <a:pt x="0" y="412306"/>
                  </a:moveTo>
                  <a:lnTo>
                    <a:pt x="0" y="409646"/>
                  </a:lnTo>
                  <a:lnTo>
                    <a:pt x="2123" y="411226"/>
                  </a:lnTo>
                  <a:lnTo>
                    <a:pt x="0" y="412306"/>
                  </a:lnTo>
                  <a:close/>
                </a:path>
                <a:path w="60959" h="412750">
                  <a:moveTo>
                    <a:pt x="58617" y="2119"/>
                  </a:moveTo>
                  <a:lnTo>
                    <a:pt x="58617" y="0"/>
                  </a:lnTo>
                  <a:lnTo>
                    <a:pt x="60741" y="1059"/>
                  </a:lnTo>
                  <a:lnTo>
                    <a:pt x="58617" y="2119"/>
                  </a:lnTo>
                  <a:close/>
                </a:path>
              </a:pathLst>
            </a:custGeom>
            <a:solidFill>
              <a:srgbClr val="372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41102" y="4479100"/>
              <a:ext cx="764540" cy="544830"/>
            </a:xfrm>
            <a:custGeom>
              <a:avLst/>
              <a:gdLst/>
              <a:ahLst/>
              <a:cxnLst/>
              <a:rect l="l" t="t" r="r" b="b"/>
              <a:pathLst>
                <a:path w="764540" h="544829">
                  <a:moveTo>
                    <a:pt x="764154" y="544768"/>
                  </a:moveTo>
                  <a:lnTo>
                    <a:pt x="763634" y="544768"/>
                  </a:lnTo>
                  <a:lnTo>
                    <a:pt x="0" y="102141"/>
                  </a:lnTo>
                  <a:lnTo>
                    <a:pt x="0" y="79801"/>
                  </a:lnTo>
                  <a:lnTo>
                    <a:pt x="725791" y="500088"/>
                  </a:lnTo>
                  <a:lnTo>
                    <a:pt x="725791" y="439966"/>
                  </a:lnTo>
                  <a:lnTo>
                    <a:pt x="0" y="19680"/>
                  </a:lnTo>
                  <a:lnTo>
                    <a:pt x="0" y="0"/>
                  </a:lnTo>
                  <a:lnTo>
                    <a:pt x="701269" y="403786"/>
                  </a:lnTo>
                  <a:lnTo>
                    <a:pt x="698605" y="405386"/>
                  </a:lnTo>
                  <a:lnTo>
                    <a:pt x="723667" y="419746"/>
                  </a:lnTo>
                  <a:lnTo>
                    <a:pt x="726332" y="418686"/>
                  </a:lnTo>
                  <a:lnTo>
                    <a:pt x="764154" y="439966"/>
                  </a:lnTo>
                  <a:lnTo>
                    <a:pt x="764154" y="544768"/>
                  </a:lnTo>
                  <a:close/>
                </a:path>
              </a:pathLst>
            </a:custGeom>
            <a:solidFill>
              <a:srgbClr val="7D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41102" y="4110954"/>
              <a:ext cx="743585" cy="868680"/>
            </a:xfrm>
            <a:custGeom>
              <a:avLst/>
              <a:gdLst/>
              <a:ahLst/>
              <a:cxnLst/>
              <a:rect l="l" t="t" r="r" b="b"/>
              <a:pathLst>
                <a:path w="743584" h="868679">
                  <a:moveTo>
                    <a:pt x="679954" y="385706"/>
                  </a:moveTo>
                  <a:lnTo>
                    <a:pt x="58617" y="26060"/>
                  </a:lnTo>
                  <a:lnTo>
                    <a:pt x="58617" y="0"/>
                  </a:lnTo>
                  <a:lnTo>
                    <a:pt x="68972" y="6678"/>
                  </a:lnTo>
                  <a:lnTo>
                    <a:pt x="80862" y="13960"/>
                  </a:lnTo>
                  <a:lnTo>
                    <a:pt x="94286" y="21842"/>
                  </a:lnTo>
                  <a:lnTo>
                    <a:pt x="192631" y="77141"/>
                  </a:lnTo>
                  <a:lnTo>
                    <a:pt x="209950" y="86721"/>
                  </a:lnTo>
                  <a:lnTo>
                    <a:pt x="226405" y="96131"/>
                  </a:lnTo>
                  <a:lnTo>
                    <a:pt x="246986" y="108399"/>
                  </a:lnTo>
                  <a:lnTo>
                    <a:pt x="271697" y="123523"/>
                  </a:lnTo>
                  <a:lnTo>
                    <a:pt x="300541" y="141501"/>
                  </a:lnTo>
                  <a:lnTo>
                    <a:pt x="330149" y="160264"/>
                  </a:lnTo>
                  <a:lnTo>
                    <a:pt x="355560" y="176092"/>
                  </a:lnTo>
                  <a:lnTo>
                    <a:pt x="376775" y="188991"/>
                  </a:lnTo>
                  <a:lnTo>
                    <a:pt x="393796" y="198962"/>
                  </a:lnTo>
                  <a:lnTo>
                    <a:pt x="626665" y="332505"/>
                  </a:lnTo>
                  <a:lnTo>
                    <a:pt x="679954" y="362285"/>
                  </a:lnTo>
                  <a:lnTo>
                    <a:pt x="679954" y="385706"/>
                  </a:lnTo>
                  <a:close/>
                </a:path>
                <a:path w="743584" h="868679">
                  <a:moveTo>
                    <a:pt x="743380" y="647450"/>
                  </a:moveTo>
                  <a:lnTo>
                    <a:pt x="119900" y="286224"/>
                  </a:lnTo>
                  <a:lnTo>
                    <a:pt x="119900" y="221843"/>
                  </a:lnTo>
                  <a:lnTo>
                    <a:pt x="743380" y="584669"/>
                  </a:lnTo>
                  <a:lnTo>
                    <a:pt x="743380" y="647450"/>
                  </a:lnTo>
                  <a:close/>
                </a:path>
                <a:path w="743584" h="868679">
                  <a:moveTo>
                    <a:pt x="725791" y="868233"/>
                  </a:moveTo>
                  <a:lnTo>
                    <a:pt x="0" y="447947"/>
                  </a:lnTo>
                  <a:lnTo>
                    <a:pt x="0" y="422946"/>
                  </a:lnTo>
                  <a:lnTo>
                    <a:pt x="22344" y="436179"/>
                  </a:lnTo>
                  <a:lnTo>
                    <a:pt x="47822" y="450874"/>
                  </a:lnTo>
                  <a:lnTo>
                    <a:pt x="320253" y="601169"/>
                  </a:lnTo>
                  <a:lnTo>
                    <a:pt x="469044" y="693644"/>
                  </a:lnTo>
                  <a:lnTo>
                    <a:pt x="583359" y="763002"/>
                  </a:lnTo>
                  <a:lnTo>
                    <a:pt x="627589" y="789012"/>
                  </a:lnTo>
                  <a:lnTo>
                    <a:pt x="663202" y="809242"/>
                  </a:lnTo>
                  <a:lnTo>
                    <a:pt x="708576" y="832363"/>
                  </a:lnTo>
                  <a:lnTo>
                    <a:pt x="718338" y="835253"/>
                  </a:lnTo>
                  <a:lnTo>
                    <a:pt x="719400" y="835253"/>
                  </a:lnTo>
                  <a:lnTo>
                    <a:pt x="721877" y="836147"/>
                  </a:lnTo>
                  <a:lnTo>
                    <a:pt x="725791" y="837913"/>
                  </a:lnTo>
                  <a:lnTo>
                    <a:pt x="725791" y="868233"/>
                  </a:lnTo>
                  <a:close/>
                </a:path>
              </a:pathLst>
            </a:custGeom>
            <a:solidFill>
              <a:srgbClr val="FDF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41102" y="4085414"/>
              <a:ext cx="743585" cy="863600"/>
            </a:xfrm>
            <a:custGeom>
              <a:avLst/>
              <a:gdLst/>
              <a:ahLst/>
              <a:cxnLst/>
              <a:rect l="l" t="t" r="r" b="b"/>
              <a:pathLst>
                <a:path w="743584" h="863600">
                  <a:moveTo>
                    <a:pt x="679954" y="387825"/>
                  </a:moveTo>
                  <a:lnTo>
                    <a:pt x="626665" y="358045"/>
                  </a:lnTo>
                  <a:lnTo>
                    <a:pt x="393796" y="224503"/>
                  </a:lnTo>
                  <a:lnTo>
                    <a:pt x="355560" y="201633"/>
                  </a:lnTo>
                  <a:lnTo>
                    <a:pt x="300541" y="167042"/>
                  </a:lnTo>
                  <a:lnTo>
                    <a:pt x="271697" y="149064"/>
                  </a:lnTo>
                  <a:lnTo>
                    <a:pt x="246986" y="133939"/>
                  </a:lnTo>
                  <a:lnTo>
                    <a:pt x="226405" y="121671"/>
                  </a:lnTo>
                  <a:lnTo>
                    <a:pt x="209950" y="112262"/>
                  </a:lnTo>
                  <a:lnTo>
                    <a:pt x="94286" y="47382"/>
                  </a:lnTo>
                  <a:lnTo>
                    <a:pt x="80862" y="39500"/>
                  </a:lnTo>
                  <a:lnTo>
                    <a:pt x="68972" y="32218"/>
                  </a:lnTo>
                  <a:lnTo>
                    <a:pt x="58617" y="25540"/>
                  </a:lnTo>
                  <a:lnTo>
                    <a:pt x="58617" y="0"/>
                  </a:lnTo>
                  <a:lnTo>
                    <a:pt x="679954" y="359646"/>
                  </a:lnTo>
                  <a:lnTo>
                    <a:pt x="679954" y="387825"/>
                  </a:lnTo>
                  <a:close/>
                </a:path>
                <a:path w="743584" h="863600">
                  <a:moveTo>
                    <a:pt x="743380" y="610209"/>
                  </a:moveTo>
                  <a:lnTo>
                    <a:pt x="119900" y="247383"/>
                  </a:lnTo>
                  <a:lnTo>
                    <a:pt x="119900" y="184083"/>
                  </a:lnTo>
                  <a:lnTo>
                    <a:pt x="743380" y="545308"/>
                  </a:lnTo>
                  <a:lnTo>
                    <a:pt x="743380" y="610209"/>
                  </a:lnTo>
                  <a:close/>
                </a:path>
                <a:path w="743584" h="863600">
                  <a:moveTo>
                    <a:pt x="725791" y="863454"/>
                  </a:moveTo>
                  <a:lnTo>
                    <a:pt x="721877" y="861687"/>
                  </a:lnTo>
                  <a:lnTo>
                    <a:pt x="719400" y="860794"/>
                  </a:lnTo>
                  <a:lnTo>
                    <a:pt x="718338" y="860794"/>
                  </a:lnTo>
                  <a:lnTo>
                    <a:pt x="708576" y="857903"/>
                  </a:lnTo>
                  <a:lnTo>
                    <a:pt x="663202" y="834783"/>
                  </a:lnTo>
                  <a:lnTo>
                    <a:pt x="627589" y="814553"/>
                  </a:lnTo>
                  <a:lnTo>
                    <a:pt x="583359" y="788543"/>
                  </a:lnTo>
                  <a:lnTo>
                    <a:pt x="469044" y="719185"/>
                  </a:lnTo>
                  <a:lnTo>
                    <a:pt x="320253" y="626710"/>
                  </a:lnTo>
                  <a:lnTo>
                    <a:pt x="47822" y="476415"/>
                  </a:lnTo>
                  <a:lnTo>
                    <a:pt x="22344" y="461719"/>
                  </a:lnTo>
                  <a:lnTo>
                    <a:pt x="0" y="448487"/>
                  </a:lnTo>
                  <a:lnTo>
                    <a:pt x="0" y="413366"/>
                  </a:lnTo>
                  <a:lnTo>
                    <a:pt x="725791" y="833653"/>
                  </a:lnTo>
                  <a:lnTo>
                    <a:pt x="725791" y="863454"/>
                  </a:lnTo>
                  <a:close/>
                </a:path>
              </a:pathLst>
            </a:custGeom>
            <a:solidFill>
              <a:srgbClr val="BEB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16456" y="4071573"/>
              <a:ext cx="933450" cy="744220"/>
            </a:xfrm>
            <a:custGeom>
              <a:avLst/>
              <a:gdLst/>
              <a:ahLst/>
              <a:cxnLst/>
              <a:rect l="l" t="t" r="r" b="b"/>
              <a:pathLst>
                <a:path w="933450" h="744220">
                  <a:moveTo>
                    <a:pt x="520" y="743752"/>
                  </a:moveTo>
                  <a:lnTo>
                    <a:pt x="520" y="538409"/>
                  </a:lnTo>
                  <a:lnTo>
                    <a:pt x="0" y="537868"/>
                  </a:lnTo>
                  <a:lnTo>
                    <a:pt x="933076" y="0"/>
                  </a:lnTo>
                  <a:lnTo>
                    <a:pt x="933076" y="202703"/>
                  </a:lnTo>
                  <a:lnTo>
                    <a:pt x="520" y="743752"/>
                  </a:lnTo>
                  <a:close/>
                </a:path>
              </a:pathLst>
            </a:custGeom>
            <a:solidFill>
              <a:srgbClr val="E6AC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12730" y="4067334"/>
              <a:ext cx="937260" cy="751205"/>
            </a:xfrm>
            <a:custGeom>
              <a:avLst/>
              <a:gdLst/>
              <a:ahLst/>
              <a:cxnLst/>
              <a:rect l="l" t="t" r="r" b="b"/>
              <a:pathLst>
                <a:path w="937259" h="751204">
                  <a:moveTo>
                    <a:pt x="0" y="750651"/>
                  </a:moveTo>
                  <a:lnTo>
                    <a:pt x="0" y="747472"/>
                  </a:lnTo>
                  <a:lnTo>
                    <a:pt x="2664" y="749051"/>
                  </a:lnTo>
                  <a:lnTo>
                    <a:pt x="0" y="750651"/>
                  </a:lnTo>
                  <a:close/>
                </a:path>
                <a:path w="937259" h="751204">
                  <a:moveTo>
                    <a:pt x="936802" y="519"/>
                  </a:moveTo>
                  <a:lnTo>
                    <a:pt x="936282" y="519"/>
                  </a:lnTo>
                  <a:lnTo>
                    <a:pt x="936802" y="0"/>
                  </a:lnTo>
                  <a:lnTo>
                    <a:pt x="936802" y="519"/>
                  </a:lnTo>
                  <a:close/>
                </a:path>
              </a:pathLst>
            </a:custGeom>
            <a:solidFill>
              <a:srgbClr val="465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58858" y="4013052"/>
              <a:ext cx="1593850" cy="596900"/>
            </a:xfrm>
            <a:custGeom>
              <a:avLst/>
              <a:gdLst/>
              <a:ahLst/>
              <a:cxnLst/>
              <a:rect l="l" t="t" r="r" b="b"/>
              <a:pathLst>
                <a:path w="1593850" h="596900">
                  <a:moveTo>
                    <a:pt x="657597" y="596389"/>
                  </a:moveTo>
                  <a:lnTo>
                    <a:pt x="657056" y="595849"/>
                  </a:lnTo>
                  <a:lnTo>
                    <a:pt x="622960" y="576709"/>
                  </a:lnTo>
                  <a:lnTo>
                    <a:pt x="1558180" y="36721"/>
                  </a:lnTo>
                  <a:lnTo>
                    <a:pt x="1536323" y="23940"/>
                  </a:lnTo>
                  <a:lnTo>
                    <a:pt x="601103" y="564469"/>
                  </a:lnTo>
                  <a:lnTo>
                    <a:pt x="2144" y="219204"/>
                  </a:lnTo>
                  <a:lnTo>
                    <a:pt x="0" y="218123"/>
                  </a:lnTo>
                  <a:lnTo>
                    <a:pt x="35720" y="197653"/>
                  </a:lnTo>
                  <a:lnTo>
                    <a:pt x="591507" y="519788"/>
                  </a:lnTo>
                  <a:lnTo>
                    <a:pt x="591507" y="523508"/>
                  </a:lnTo>
                  <a:lnTo>
                    <a:pt x="594712" y="521908"/>
                  </a:lnTo>
                  <a:lnTo>
                    <a:pt x="595253" y="521908"/>
                  </a:lnTo>
                  <a:lnTo>
                    <a:pt x="595253" y="521368"/>
                  </a:lnTo>
                  <a:lnTo>
                    <a:pt x="1495295" y="0"/>
                  </a:lnTo>
                  <a:lnTo>
                    <a:pt x="1590154" y="54801"/>
                  </a:lnTo>
                  <a:lnTo>
                    <a:pt x="1590674" y="54801"/>
                  </a:lnTo>
                  <a:lnTo>
                    <a:pt x="1593338" y="56401"/>
                  </a:lnTo>
                  <a:lnTo>
                    <a:pt x="1590674" y="58520"/>
                  </a:lnTo>
                  <a:lnTo>
                    <a:pt x="657597" y="596389"/>
                  </a:lnTo>
                  <a:close/>
                </a:path>
              </a:pathLst>
            </a:custGeom>
            <a:solidFill>
              <a:srgbClr val="F9E20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59441" y="4036992"/>
              <a:ext cx="958215" cy="553085"/>
            </a:xfrm>
            <a:custGeom>
              <a:avLst/>
              <a:gdLst/>
              <a:ahLst/>
              <a:cxnLst/>
              <a:rect l="l" t="t" r="r" b="b"/>
              <a:pathLst>
                <a:path w="958215" h="553085">
                  <a:moveTo>
                    <a:pt x="22377" y="552769"/>
                  </a:moveTo>
                  <a:lnTo>
                    <a:pt x="21835" y="552769"/>
                  </a:lnTo>
                  <a:lnTo>
                    <a:pt x="0" y="540529"/>
                  </a:lnTo>
                  <a:lnTo>
                    <a:pt x="520" y="540529"/>
                  </a:lnTo>
                  <a:lnTo>
                    <a:pt x="935741" y="0"/>
                  </a:lnTo>
                  <a:lnTo>
                    <a:pt x="957597" y="12780"/>
                  </a:lnTo>
                  <a:lnTo>
                    <a:pt x="22377" y="552769"/>
                  </a:lnTo>
                  <a:close/>
                </a:path>
              </a:pathLst>
            </a:custGeom>
            <a:solidFill>
              <a:srgbClr val="D5A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061002" y="4232256"/>
              <a:ext cx="656590" cy="585470"/>
            </a:xfrm>
            <a:custGeom>
              <a:avLst/>
              <a:gdLst/>
              <a:ahLst/>
              <a:cxnLst/>
              <a:rect l="l" t="t" r="r" b="b"/>
              <a:pathLst>
                <a:path w="656590" h="585470">
                  <a:moveTo>
                    <a:pt x="655974" y="585209"/>
                  </a:moveTo>
                  <a:lnTo>
                    <a:pt x="654392" y="584128"/>
                  </a:lnTo>
                  <a:lnTo>
                    <a:pt x="0" y="204823"/>
                  </a:lnTo>
                  <a:lnTo>
                    <a:pt x="0" y="164922"/>
                  </a:lnTo>
                  <a:lnTo>
                    <a:pt x="623480" y="526148"/>
                  </a:lnTo>
                  <a:lnTo>
                    <a:pt x="623480" y="398466"/>
                  </a:lnTo>
                  <a:lnTo>
                    <a:pt x="0" y="37240"/>
                  </a:lnTo>
                  <a:lnTo>
                    <a:pt x="0" y="0"/>
                  </a:lnTo>
                  <a:lnTo>
                    <a:pt x="598959" y="345265"/>
                  </a:lnTo>
                  <a:lnTo>
                    <a:pt x="598438" y="345265"/>
                  </a:lnTo>
                  <a:lnTo>
                    <a:pt x="620274" y="357505"/>
                  </a:lnTo>
                  <a:lnTo>
                    <a:pt x="620816" y="357505"/>
                  </a:lnTo>
                  <a:lnTo>
                    <a:pt x="654912" y="376645"/>
                  </a:lnTo>
                  <a:lnTo>
                    <a:pt x="655974" y="377726"/>
                  </a:lnTo>
                  <a:lnTo>
                    <a:pt x="655974" y="585209"/>
                  </a:lnTo>
                  <a:close/>
                </a:path>
              </a:pathLst>
            </a:custGeom>
            <a:solidFill>
              <a:srgbClr val="B48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98658" y="3683207"/>
              <a:ext cx="1589405" cy="762000"/>
            </a:xfrm>
            <a:custGeom>
              <a:avLst/>
              <a:gdLst/>
              <a:ahLst/>
              <a:cxnLst/>
              <a:rect l="l" t="t" r="r" b="b"/>
              <a:pathLst>
                <a:path w="1589405" h="762000">
                  <a:moveTo>
                    <a:pt x="690565" y="679656"/>
                  </a:moveTo>
                  <a:lnTo>
                    <a:pt x="611612" y="679656"/>
                  </a:lnTo>
                  <a:lnTo>
                    <a:pt x="638092" y="675865"/>
                  </a:lnTo>
                  <a:lnTo>
                    <a:pt x="664508" y="664491"/>
                  </a:lnTo>
                  <a:lnTo>
                    <a:pt x="1133971" y="395286"/>
                  </a:lnTo>
                  <a:lnTo>
                    <a:pt x="1153725" y="380124"/>
                  </a:lnTo>
                  <a:lnTo>
                    <a:pt x="1160220" y="364966"/>
                  </a:lnTo>
                  <a:lnTo>
                    <a:pt x="1153461" y="349807"/>
                  </a:lnTo>
                  <a:lnTo>
                    <a:pt x="1133451" y="334645"/>
                  </a:lnTo>
                  <a:lnTo>
                    <a:pt x="944275" y="226373"/>
                  </a:lnTo>
                  <a:lnTo>
                    <a:pt x="943734" y="150562"/>
                  </a:lnTo>
                  <a:lnTo>
                    <a:pt x="1190403" y="8458"/>
                  </a:lnTo>
                  <a:lnTo>
                    <a:pt x="1196357" y="4197"/>
                  </a:lnTo>
                  <a:lnTo>
                    <a:pt x="1200853" y="0"/>
                  </a:lnTo>
                  <a:lnTo>
                    <a:pt x="1536819" y="193663"/>
                  </a:lnTo>
                  <a:lnTo>
                    <a:pt x="1532577" y="193663"/>
                  </a:lnTo>
                  <a:lnTo>
                    <a:pt x="690565" y="679656"/>
                  </a:lnTo>
                  <a:close/>
                </a:path>
                <a:path w="1589405" h="762000">
                  <a:moveTo>
                    <a:pt x="655453" y="761852"/>
                  </a:moveTo>
                  <a:lnTo>
                    <a:pt x="622939" y="743752"/>
                  </a:lnTo>
                  <a:lnTo>
                    <a:pt x="1553892" y="205903"/>
                  </a:lnTo>
                  <a:lnTo>
                    <a:pt x="1532577" y="193663"/>
                  </a:lnTo>
                  <a:lnTo>
                    <a:pt x="1536819" y="193663"/>
                  </a:lnTo>
                  <a:lnTo>
                    <a:pt x="1584804" y="221323"/>
                  </a:lnTo>
                  <a:lnTo>
                    <a:pt x="1589071" y="223443"/>
                  </a:lnTo>
                  <a:lnTo>
                    <a:pt x="1585866" y="225584"/>
                  </a:lnTo>
                  <a:lnTo>
                    <a:pt x="655453" y="761852"/>
                  </a:lnTo>
                  <a:close/>
                </a:path>
                <a:path w="1589405" h="762000">
                  <a:moveTo>
                    <a:pt x="187572" y="278514"/>
                  </a:moveTo>
                  <a:lnTo>
                    <a:pt x="187302" y="276395"/>
                  </a:lnTo>
                  <a:lnTo>
                    <a:pt x="270170" y="228514"/>
                  </a:lnTo>
                  <a:lnTo>
                    <a:pt x="270170" y="231174"/>
                  </a:lnTo>
                  <a:lnTo>
                    <a:pt x="187572" y="278514"/>
                  </a:lnTo>
                  <a:close/>
                </a:path>
                <a:path w="1589405" h="762000">
                  <a:moveTo>
                    <a:pt x="601623" y="730992"/>
                  </a:moveTo>
                  <a:lnTo>
                    <a:pt x="1061" y="385186"/>
                  </a:lnTo>
                  <a:lnTo>
                    <a:pt x="0" y="384126"/>
                  </a:lnTo>
                  <a:lnTo>
                    <a:pt x="3184" y="382526"/>
                  </a:lnTo>
                  <a:lnTo>
                    <a:pt x="99916" y="326665"/>
                  </a:lnTo>
                  <a:lnTo>
                    <a:pt x="99375" y="329055"/>
                  </a:lnTo>
                  <a:lnTo>
                    <a:pt x="88988" y="335165"/>
                  </a:lnTo>
                  <a:lnTo>
                    <a:pt x="69469" y="350065"/>
                  </a:lnTo>
                  <a:lnTo>
                    <a:pt x="62741" y="364966"/>
                  </a:lnTo>
                  <a:lnTo>
                    <a:pt x="68804" y="379866"/>
                  </a:lnTo>
                  <a:lnTo>
                    <a:pt x="87656" y="394767"/>
                  </a:lnTo>
                  <a:lnTo>
                    <a:pt x="84179" y="413906"/>
                  </a:lnTo>
                  <a:lnTo>
                    <a:pt x="102918" y="423754"/>
                  </a:lnTo>
                  <a:lnTo>
                    <a:pt x="121289" y="430448"/>
                  </a:lnTo>
                  <a:lnTo>
                    <a:pt x="139294" y="433995"/>
                  </a:lnTo>
                  <a:lnTo>
                    <a:pt x="156931" y="434397"/>
                  </a:lnTo>
                  <a:lnTo>
                    <a:pt x="558451" y="664491"/>
                  </a:lnTo>
                  <a:lnTo>
                    <a:pt x="585066" y="675865"/>
                  </a:lnTo>
                  <a:lnTo>
                    <a:pt x="611612" y="679656"/>
                  </a:lnTo>
                  <a:lnTo>
                    <a:pt x="690565" y="679656"/>
                  </a:lnTo>
                  <a:lnTo>
                    <a:pt x="601623" y="730992"/>
                  </a:lnTo>
                  <a:close/>
                </a:path>
              </a:pathLst>
            </a:custGeom>
            <a:solidFill>
              <a:srgbClr val="90D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61400" y="3876870"/>
              <a:ext cx="1523365" cy="657860"/>
            </a:xfrm>
            <a:custGeom>
              <a:avLst/>
              <a:gdLst/>
              <a:ahLst/>
              <a:cxnLst/>
              <a:rect l="l" t="t" r="r" b="b"/>
              <a:pathLst>
                <a:path w="1523365" h="657860">
                  <a:moveTo>
                    <a:pt x="24914" y="201103"/>
                  </a:moveTo>
                  <a:lnTo>
                    <a:pt x="6062" y="186203"/>
                  </a:lnTo>
                  <a:lnTo>
                    <a:pt x="0" y="171302"/>
                  </a:lnTo>
                  <a:lnTo>
                    <a:pt x="6727" y="156402"/>
                  </a:lnTo>
                  <a:lnTo>
                    <a:pt x="26246" y="141501"/>
                  </a:lnTo>
                  <a:lnTo>
                    <a:pt x="36633" y="135392"/>
                  </a:lnTo>
                  <a:lnTo>
                    <a:pt x="24914" y="201103"/>
                  </a:lnTo>
                  <a:close/>
                </a:path>
                <a:path w="1523365" h="657860">
                  <a:moveTo>
                    <a:pt x="557532" y="551148"/>
                  </a:moveTo>
                  <a:lnTo>
                    <a:pt x="536217" y="538388"/>
                  </a:lnTo>
                  <a:lnTo>
                    <a:pt x="538881" y="537328"/>
                  </a:lnTo>
                  <a:lnTo>
                    <a:pt x="1469835" y="0"/>
                  </a:lnTo>
                  <a:lnTo>
                    <a:pt x="1491150" y="12240"/>
                  </a:lnTo>
                  <a:lnTo>
                    <a:pt x="560197" y="550088"/>
                  </a:lnTo>
                  <a:lnTo>
                    <a:pt x="557532" y="551148"/>
                  </a:lnTo>
                  <a:close/>
                </a:path>
                <a:path w="1523365" h="657860">
                  <a:moveTo>
                    <a:pt x="592711" y="657550"/>
                  </a:moveTo>
                  <a:lnTo>
                    <a:pt x="592711" y="568189"/>
                  </a:lnTo>
                  <a:lnTo>
                    <a:pt x="1523124" y="31920"/>
                  </a:lnTo>
                  <a:lnTo>
                    <a:pt x="1523124" y="118642"/>
                  </a:lnTo>
                  <a:lnTo>
                    <a:pt x="1366562" y="209280"/>
                  </a:lnTo>
                  <a:lnTo>
                    <a:pt x="592711" y="657550"/>
                  </a:lnTo>
                  <a:close/>
                </a:path>
                <a:path w="1523365" h="657860">
                  <a:moveTo>
                    <a:pt x="907928" y="295264"/>
                  </a:moveTo>
                  <a:lnTo>
                    <a:pt x="545272" y="295264"/>
                  </a:lnTo>
                  <a:lnTo>
                    <a:pt x="599652" y="292987"/>
                  </a:lnTo>
                  <a:lnTo>
                    <a:pt x="650660" y="286157"/>
                  </a:lnTo>
                  <a:lnTo>
                    <a:pt x="698299" y="274773"/>
                  </a:lnTo>
                  <a:lnTo>
                    <a:pt x="742568" y="258835"/>
                  </a:lnTo>
                  <a:lnTo>
                    <a:pt x="783469" y="238344"/>
                  </a:lnTo>
                  <a:lnTo>
                    <a:pt x="825642" y="209238"/>
                  </a:lnTo>
                  <a:lnTo>
                    <a:pt x="856078" y="177422"/>
                  </a:lnTo>
                  <a:lnTo>
                    <a:pt x="874896" y="142775"/>
                  </a:lnTo>
                  <a:lnTo>
                    <a:pt x="882054" y="105341"/>
                  </a:lnTo>
                  <a:lnTo>
                    <a:pt x="881533" y="32710"/>
                  </a:lnTo>
                  <a:lnTo>
                    <a:pt x="1070709" y="140982"/>
                  </a:lnTo>
                  <a:lnTo>
                    <a:pt x="1090719" y="156144"/>
                  </a:lnTo>
                  <a:lnTo>
                    <a:pt x="1097478" y="171302"/>
                  </a:lnTo>
                  <a:lnTo>
                    <a:pt x="1090983" y="186460"/>
                  </a:lnTo>
                  <a:lnTo>
                    <a:pt x="1071229" y="201622"/>
                  </a:lnTo>
                  <a:lnTo>
                    <a:pt x="907928" y="295264"/>
                  </a:lnTo>
                  <a:close/>
                </a:path>
                <a:path w="1523365" h="657860">
                  <a:moveTo>
                    <a:pt x="548870" y="485992"/>
                  </a:moveTo>
                  <a:lnTo>
                    <a:pt x="522324" y="482201"/>
                  </a:lnTo>
                  <a:lnTo>
                    <a:pt x="495709" y="470827"/>
                  </a:lnTo>
                  <a:lnTo>
                    <a:pt x="94189" y="240733"/>
                  </a:lnTo>
                  <a:lnTo>
                    <a:pt x="108338" y="238765"/>
                  </a:lnTo>
                  <a:lnTo>
                    <a:pt x="122244" y="234696"/>
                  </a:lnTo>
                  <a:lnTo>
                    <a:pt x="135908" y="228524"/>
                  </a:lnTo>
                  <a:lnTo>
                    <a:pt x="149331" y="220243"/>
                  </a:lnTo>
                  <a:lnTo>
                    <a:pt x="124830" y="84851"/>
                  </a:lnTo>
                  <a:lnTo>
                    <a:pt x="207428" y="37510"/>
                  </a:lnTo>
                  <a:lnTo>
                    <a:pt x="207428" y="103201"/>
                  </a:lnTo>
                  <a:lnTo>
                    <a:pt x="214219" y="141407"/>
                  </a:lnTo>
                  <a:lnTo>
                    <a:pt x="233001" y="176752"/>
                  </a:lnTo>
                  <a:lnTo>
                    <a:pt x="263772" y="209238"/>
                  </a:lnTo>
                  <a:lnTo>
                    <a:pt x="306533" y="238863"/>
                  </a:lnTo>
                  <a:lnTo>
                    <a:pt x="347806" y="259165"/>
                  </a:lnTo>
                  <a:lnTo>
                    <a:pt x="392317" y="274957"/>
                  </a:lnTo>
                  <a:lnTo>
                    <a:pt x="440064" y="286238"/>
                  </a:lnTo>
                  <a:lnTo>
                    <a:pt x="491049" y="293008"/>
                  </a:lnTo>
                  <a:lnTo>
                    <a:pt x="545272" y="295264"/>
                  </a:lnTo>
                  <a:lnTo>
                    <a:pt x="907928" y="295264"/>
                  </a:lnTo>
                  <a:lnTo>
                    <a:pt x="601766" y="470827"/>
                  </a:lnTo>
                  <a:lnTo>
                    <a:pt x="575350" y="482201"/>
                  </a:lnTo>
                  <a:lnTo>
                    <a:pt x="548870" y="485992"/>
                  </a:lnTo>
                  <a:close/>
                </a:path>
              </a:pathLst>
            </a:custGeom>
            <a:solidFill>
              <a:srgbClr val="6FA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99720" y="4068393"/>
              <a:ext cx="654685" cy="466725"/>
            </a:xfrm>
            <a:custGeom>
              <a:avLst/>
              <a:gdLst/>
              <a:ahLst/>
              <a:cxnLst/>
              <a:rect l="l" t="t" r="r" b="b"/>
              <a:pathLst>
                <a:path w="654684" h="466725">
                  <a:moveTo>
                    <a:pt x="654392" y="466567"/>
                  </a:moveTo>
                  <a:lnTo>
                    <a:pt x="653850" y="466567"/>
                  </a:lnTo>
                  <a:lnTo>
                    <a:pt x="650645" y="464447"/>
                  </a:lnTo>
                  <a:lnTo>
                    <a:pt x="94858" y="142312"/>
                  </a:lnTo>
                  <a:lnTo>
                    <a:pt x="0" y="87241"/>
                  </a:lnTo>
                  <a:lnTo>
                    <a:pt x="0" y="68620"/>
                  </a:lnTo>
                  <a:lnTo>
                    <a:pt x="621336" y="428266"/>
                  </a:lnTo>
                  <a:lnTo>
                    <a:pt x="621336" y="376666"/>
                  </a:lnTo>
                  <a:lnTo>
                    <a:pt x="0" y="17020"/>
                  </a:lnTo>
                  <a:lnTo>
                    <a:pt x="0" y="0"/>
                  </a:lnTo>
                  <a:lnTo>
                    <a:pt x="600562" y="345805"/>
                  </a:lnTo>
                  <a:lnTo>
                    <a:pt x="597897" y="346865"/>
                  </a:lnTo>
                  <a:lnTo>
                    <a:pt x="619213" y="359625"/>
                  </a:lnTo>
                  <a:lnTo>
                    <a:pt x="621877" y="358565"/>
                  </a:lnTo>
                  <a:lnTo>
                    <a:pt x="654392" y="376666"/>
                  </a:lnTo>
                  <a:lnTo>
                    <a:pt x="654392" y="466567"/>
                  </a:lnTo>
                  <a:close/>
                </a:path>
              </a:pathLst>
            </a:custGeom>
            <a:solidFill>
              <a:srgbClr val="456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017309" y="3277428"/>
              <a:ext cx="1193165" cy="687705"/>
            </a:xfrm>
            <a:custGeom>
              <a:avLst/>
              <a:gdLst/>
              <a:ahLst/>
              <a:cxnLst/>
              <a:rect l="l" t="t" r="r" b="b"/>
              <a:pathLst>
                <a:path w="1193165" h="687704">
                  <a:moveTo>
                    <a:pt x="596825" y="687615"/>
                  </a:moveTo>
                  <a:lnTo>
                    <a:pt x="568052" y="683596"/>
                  </a:lnTo>
                  <a:lnTo>
                    <a:pt x="539279" y="671263"/>
                  </a:lnTo>
                  <a:lnTo>
                    <a:pt x="158784" y="452080"/>
                  </a:lnTo>
                  <a:lnTo>
                    <a:pt x="162531" y="449232"/>
                  </a:lnTo>
                  <a:lnTo>
                    <a:pt x="164654" y="447819"/>
                  </a:lnTo>
                  <a:lnTo>
                    <a:pt x="605890" y="350458"/>
                  </a:lnTo>
                  <a:lnTo>
                    <a:pt x="611573" y="349044"/>
                  </a:lnTo>
                  <a:lnTo>
                    <a:pt x="616007" y="345844"/>
                  </a:lnTo>
                  <a:lnTo>
                    <a:pt x="622398" y="335910"/>
                  </a:lnTo>
                  <a:lnTo>
                    <a:pt x="623293" y="330777"/>
                  </a:lnTo>
                  <a:lnTo>
                    <a:pt x="621877" y="325457"/>
                  </a:lnTo>
                  <a:lnTo>
                    <a:pt x="620816" y="319784"/>
                  </a:lnTo>
                  <a:lnTo>
                    <a:pt x="617776" y="315337"/>
                  </a:lnTo>
                  <a:lnTo>
                    <a:pt x="607847" y="308957"/>
                  </a:lnTo>
                  <a:lnTo>
                    <a:pt x="602518" y="308084"/>
                  </a:lnTo>
                  <a:lnTo>
                    <a:pt x="596835" y="309497"/>
                  </a:lnTo>
                  <a:lnTo>
                    <a:pt x="151873" y="407919"/>
                  </a:lnTo>
                  <a:lnTo>
                    <a:pt x="120420" y="429719"/>
                  </a:lnTo>
                  <a:lnTo>
                    <a:pt x="21835" y="372798"/>
                  </a:lnTo>
                  <a:lnTo>
                    <a:pt x="0" y="345678"/>
                  </a:lnTo>
                  <a:lnTo>
                    <a:pt x="0" y="341771"/>
                  </a:lnTo>
                  <a:lnTo>
                    <a:pt x="28767" y="310557"/>
                  </a:lnTo>
                  <a:lnTo>
                    <a:pt x="538738" y="16892"/>
                  </a:lnTo>
                  <a:lnTo>
                    <a:pt x="596422" y="0"/>
                  </a:lnTo>
                  <a:lnTo>
                    <a:pt x="625364" y="4019"/>
                  </a:lnTo>
                  <a:lnTo>
                    <a:pt x="1164363" y="310557"/>
                  </a:lnTo>
                  <a:lnTo>
                    <a:pt x="1193130" y="343537"/>
                  </a:lnTo>
                  <a:lnTo>
                    <a:pt x="1193005" y="351372"/>
                  </a:lnTo>
                  <a:lnTo>
                    <a:pt x="1164363" y="377058"/>
                  </a:lnTo>
                  <a:lnTo>
                    <a:pt x="654371" y="670723"/>
                  </a:lnTo>
                  <a:lnTo>
                    <a:pt x="625598" y="683324"/>
                  </a:lnTo>
                  <a:lnTo>
                    <a:pt x="596825" y="687615"/>
                  </a:lnTo>
                  <a:close/>
                </a:path>
              </a:pathLst>
            </a:custGeom>
            <a:solidFill>
              <a:srgbClr val="36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17309" y="3622836"/>
              <a:ext cx="1193165" cy="384175"/>
            </a:xfrm>
            <a:custGeom>
              <a:avLst/>
              <a:gdLst/>
              <a:ahLst/>
              <a:cxnLst/>
              <a:rect l="l" t="t" r="r" b="b"/>
              <a:pathLst>
                <a:path w="1193165" h="384175">
                  <a:moveTo>
                    <a:pt x="697106" y="342207"/>
                  </a:moveTo>
                  <a:lnTo>
                    <a:pt x="596825" y="342207"/>
                  </a:lnTo>
                  <a:lnTo>
                    <a:pt x="625598" y="337916"/>
                  </a:lnTo>
                  <a:lnTo>
                    <a:pt x="654371" y="325314"/>
                  </a:lnTo>
                  <a:lnTo>
                    <a:pt x="1164363" y="31650"/>
                  </a:lnTo>
                  <a:lnTo>
                    <a:pt x="1193005" y="5964"/>
                  </a:lnTo>
                  <a:lnTo>
                    <a:pt x="1193130" y="0"/>
                  </a:lnTo>
                  <a:lnTo>
                    <a:pt x="1193130" y="40690"/>
                  </a:lnTo>
                  <a:lnTo>
                    <a:pt x="1192922" y="47153"/>
                  </a:lnTo>
                  <a:lnTo>
                    <a:pt x="1189279" y="53720"/>
                  </a:lnTo>
                  <a:lnTo>
                    <a:pt x="1177706" y="64568"/>
                  </a:lnTo>
                  <a:lnTo>
                    <a:pt x="1171752" y="68828"/>
                  </a:lnTo>
                  <a:lnTo>
                    <a:pt x="697106" y="342207"/>
                  </a:lnTo>
                  <a:close/>
                </a:path>
                <a:path w="1193165" h="384175">
                  <a:moveTo>
                    <a:pt x="596825" y="383708"/>
                  </a:moveTo>
                  <a:lnTo>
                    <a:pt x="568052" y="379688"/>
                  </a:lnTo>
                  <a:lnTo>
                    <a:pt x="539279" y="367356"/>
                  </a:lnTo>
                  <a:lnTo>
                    <a:pt x="149729" y="142831"/>
                  </a:lnTo>
                  <a:lnTo>
                    <a:pt x="149729" y="122091"/>
                  </a:lnTo>
                  <a:lnTo>
                    <a:pt x="150083" y="120304"/>
                  </a:lnTo>
                  <a:lnTo>
                    <a:pt x="149916" y="118725"/>
                  </a:lnTo>
                  <a:lnTo>
                    <a:pt x="149209" y="117312"/>
                  </a:lnTo>
                  <a:lnTo>
                    <a:pt x="149209" y="116771"/>
                  </a:lnTo>
                  <a:lnTo>
                    <a:pt x="150624" y="113571"/>
                  </a:lnTo>
                  <a:lnTo>
                    <a:pt x="153809" y="110204"/>
                  </a:lnTo>
                  <a:lnTo>
                    <a:pt x="158784" y="106671"/>
                  </a:lnTo>
                  <a:lnTo>
                    <a:pt x="539279" y="325855"/>
                  </a:lnTo>
                  <a:lnTo>
                    <a:pt x="568052" y="338188"/>
                  </a:lnTo>
                  <a:lnTo>
                    <a:pt x="596825" y="342207"/>
                  </a:lnTo>
                  <a:lnTo>
                    <a:pt x="697106" y="342207"/>
                  </a:lnTo>
                  <a:lnTo>
                    <a:pt x="654371" y="366815"/>
                  </a:lnTo>
                  <a:lnTo>
                    <a:pt x="625598" y="379416"/>
                  </a:lnTo>
                  <a:lnTo>
                    <a:pt x="596825" y="383708"/>
                  </a:lnTo>
                  <a:close/>
                </a:path>
                <a:path w="1193165" h="384175">
                  <a:moveTo>
                    <a:pt x="106577" y="117831"/>
                  </a:moveTo>
                  <a:lnTo>
                    <a:pt x="29308" y="73151"/>
                  </a:lnTo>
                  <a:lnTo>
                    <a:pt x="1061" y="46010"/>
                  </a:lnTo>
                  <a:lnTo>
                    <a:pt x="0" y="42103"/>
                  </a:lnTo>
                  <a:lnTo>
                    <a:pt x="0" y="38217"/>
                  </a:lnTo>
                  <a:lnTo>
                    <a:pt x="1061" y="34310"/>
                  </a:lnTo>
                  <a:lnTo>
                    <a:pt x="1061" y="4509"/>
                  </a:lnTo>
                  <a:lnTo>
                    <a:pt x="120420" y="84310"/>
                  </a:lnTo>
                  <a:lnTo>
                    <a:pt x="114029" y="91044"/>
                  </a:lnTo>
                  <a:lnTo>
                    <a:pt x="110116" y="97798"/>
                  </a:lnTo>
                  <a:lnTo>
                    <a:pt x="108701" y="104531"/>
                  </a:lnTo>
                  <a:lnTo>
                    <a:pt x="107285" y="108791"/>
                  </a:lnTo>
                  <a:lnTo>
                    <a:pt x="106577" y="113238"/>
                  </a:lnTo>
                  <a:lnTo>
                    <a:pt x="106577" y="117831"/>
                  </a:lnTo>
                  <a:close/>
                </a:path>
              </a:pathLst>
            </a:custGeom>
            <a:solidFill>
              <a:srgbClr val="23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123887" y="3585513"/>
              <a:ext cx="516890" cy="327025"/>
            </a:xfrm>
            <a:custGeom>
              <a:avLst/>
              <a:gdLst/>
              <a:ahLst/>
              <a:cxnLst/>
              <a:rect l="l" t="t" r="r" b="b"/>
              <a:pathLst>
                <a:path w="516890" h="327025">
                  <a:moveTo>
                    <a:pt x="28059" y="326998"/>
                  </a:moveTo>
                  <a:lnTo>
                    <a:pt x="16694" y="326998"/>
                  </a:lnTo>
                  <a:lnTo>
                    <a:pt x="11719" y="324878"/>
                  </a:lnTo>
                  <a:lnTo>
                    <a:pt x="3184" y="316358"/>
                  </a:lnTo>
                  <a:lnTo>
                    <a:pt x="1061" y="311391"/>
                  </a:lnTo>
                  <a:lnTo>
                    <a:pt x="1061" y="162075"/>
                  </a:lnTo>
                  <a:lnTo>
                    <a:pt x="0" y="155155"/>
                  </a:lnTo>
                  <a:lnTo>
                    <a:pt x="0" y="150562"/>
                  </a:lnTo>
                  <a:lnTo>
                    <a:pt x="707" y="146115"/>
                  </a:lnTo>
                  <a:lnTo>
                    <a:pt x="2123" y="141855"/>
                  </a:lnTo>
                  <a:lnTo>
                    <a:pt x="3538" y="135121"/>
                  </a:lnTo>
                  <a:lnTo>
                    <a:pt x="31631" y="106774"/>
                  </a:lnTo>
                  <a:lnTo>
                    <a:pt x="45295" y="99834"/>
                  </a:lnTo>
                  <a:lnTo>
                    <a:pt x="490258" y="1413"/>
                  </a:lnTo>
                  <a:lnTo>
                    <a:pt x="495940" y="0"/>
                  </a:lnTo>
                  <a:lnTo>
                    <a:pt x="501269" y="872"/>
                  </a:lnTo>
                  <a:lnTo>
                    <a:pt x="511199" y="7252"/>
                  </a:lnTo>
                  <a:lnTo>
                    <a:pt x="514238" y="11700"/>
                  </a:lnTo>
                  <a:lnTo>
                    <a:pt x="515299" y="17373"/>
                  </a:lnTo>
                  <a:lnTo>
                    <a:pt x="516715" y="22693"/>
                  </a:lnTo>
                  <a:lnTo>
                    <a:pt x="58076" y="139735"/>
                  </a:lnTo>
                  <a:lnTo>
                    <a:pt x="55953" y="141148"/>
                  </a:lnTo>
                  <a:lnTo>
                    <a:pt x="52206" y="143995"/>
                  </a:lnTo>
                  <a:lnTo>
                    <a:pt x="47231" y="147528"/>
                  </a:lnTo>
                  <a:lnTo>
                    <a:pt x="44046" y="150895"/>
                  </a:lnTo>
                  <a:lnTo>
                    <a:pt x="42631" y="154095"/>
                  </a:lnTo>
                  <a:lnTo>
                    <a:pt x="42631" y="154635"/>
                  </a:lnTo>
                  <a:lnTo>
                    <a:pt x="43338" y="156048"/>
                  </a:lnTo>
                  <a:lnTo>
                    <a:pt x="43505" y="157628"/>
                  </a:lnTo>
                  <a:lnTo>
                    <a:pt x="43151" y="159415"/>
                  </a:lnTo>
                  <a:lnTo>
                    <a:pt x="43151" y="180155"/>
                  </a:lnTo>
                  <a:lnTo>
                    <a:pt x="43151" y="305717"/>
                  </a:lnTo>
                  <a:lnTo>
                    <a:pt x="43505" y="311391"/>
                  </a:lnTo>
                  <a:lnTo>
                    <a:pt x="41548" y="316358"/>
                  </a:lnTo>
                  <a:lnTo>
                    <a:pt x="33034" y="324878"/>
                  </a:lnTo>
                  <a:lnTo>
                    <a:pt x="28059" y="326998"/>
                  </a:lnTo>
                  <a:close/>
                </a:path>
              </a:pathLst>
            </a:custGeom>
            <a:solidFill>
              <a:srgbClr val="CC1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67226" y="3823669"/>
              <a:ext cx="676275" cy="348615"/>
            </a:xfrm>
            <a:custGeom>
              <a:avLst/>
              <a:gdLst/>
              <a:ahLst/>
              <a:cxnLst/>
              <a:rect l="l" t="t" r="r" b="b"/>
              <a:pathLst>
                <a:path w="676275" h="348614">
                  <a:moveTo>
                    <a:pt x="339446" y="348465"/>
                  </a:moveTo>
                  <a:lnTo>
                    <a:pt x="285224" y="346208"/>
                  </a:lnTo>
                  <a:lnTo>
                    <a:pt x="234238" y="339439"/>
                  </a:lnTo>
                  <a:lnTo>
                    <a:pt x="186491" y="328158"/>
                  </a:lnTo>
                  <a:lnTo>
                    <a:pt x="141980" y="312366"/>
                  </a:lnTo>
                  <a:lnTo>
                    <a:pt x="100707" y="292064"/>
                  </a:lnTo>
                  <a:lnTo>
                    <a:pt x="57946" y="262438"/>
                  </a:lnTo>
                  <a:lnTo>
                    <a:pt x="27175" y="229953"/>
                  </a:lnTo>
                  <a:lnTo>
                    <a:pt x="8394" y="194607"/>
                  </a:lnTo>
                  <a:lnTo>
                    <a:pt x="1602" y="156402"/>
                  </a:lnTo>
                  <a:lnTo>
                    <a:pt x="1602" y="88051"/>
                  </a:lnTo>
                  <a:lnTo>
                    <a:pt x="1602" y="52141"/>
                  </a:lnTo>
                  <a:lnTo>
                    <a:pt x="541" y="52141"/>
                  </a:lnTo>
                  <a:lnTo>
                    <a:pt x="541" y="7980"/>
                  </a:lnTo>
                  <a:lnTo>
                    <a:pt x="895" y="7626"/>
                  </a:lnTo>
                  <a:lnTo>
                    <a:pt x="895" y="7086"/>
                  </a:lnTo>
                  <a:lnTo>
                    <a:pt x="541" y="6379"/>
                  </a:lnTo>
                  <a:lnTo>
                    <a:pt x="541" y="5320"/>
                  </a:lnTo>
                  <a:lnTo>
                    <a:pt x="166" y="3532"/>
                  </a:lnTo>
                  <a:lnTo>
                    <a:pt x="0" y="1766"/>
                  </a:lnTo>
                  <a:lnTo>
                    <a:pt x="0" y="0"/>
                  </a:lnTo>
                  <a:lnTo>
                    <a:pt x="289363" y="166522"/>
                  </a:lnTo>
                  <a:lnTo>
                    <a:pt x="318135" y="178855"/>
                  </a:lnTo>
                  <a:lnTo>
                    <a:pt x="346908" y="182875"/>
                  </a:lnTo>
                  <a:lnTo>
                    <a:pt x="375681" y="178583"/>
                  </a:lnTo>
                  <a:lnTo>
                    <a:pt x="404454" y="165982"/>
                  </a:lnTo>
                  <a:lnTo>
                    <a:pt x="675166" y="10099"/>
                  </a:lnTo>
                  <a:lnTo>
                    <a:pt x="676228" y="158542"/>
                  </a:lnTo>
                  <a:lnTo>
                    <a:pt x="669070" y="195976"/>
                  </a:lnTo>
                  <a:lnTo>
                    <a:pt x="650252" y="230623"/>
                  </a:lnTo>
                  <a:lnTo>
                    <a:pt x="619776" y="262481"/>
                  </a:lnTo>
                  <a:lnTo>
                    <a:pt x="577643" y="291544"/>
                  </a:lnTo>
                  <a:lnTo>
                    <a:pt x="536742" y="312036"/>
                  </a:lnTo>
                  <a:lnTo>
                    <a:pt x="492473" y="327974"/>
                  </a:lnTo>
                  <a:lnTo>
                    <a:pt x="444834" y="339358"/>
                  </a:lnTo>
                  <a:lnTo>
                    <a:pt x="393826" y="346188"/>
                  </a:lnTo>
                  <a:lnTo>
                    <a:pt x="339446" y="348465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2838" y="3860910"/>
              <a:ext cx="127893" cy="25669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4770744" y="4555181"/>
              <a:ext cx="860425" cy="519430"/>
            </a:xfrm>
            <a:custGeom>
              <a:avLst/>
              <a:gdLst/>
              <a:ahLst/>
              <a:cxnLst/>
              <a:rect l="l" t="t" r="r" b="b"/>
              <a:pathLst>
                <a:path w="860425" h="519429">
                  <a:moveTo>
                    <a:pt x="821003" y="519227"/>
                  </a:moveTo>
                  <a:lnTo>
                    <a:pt x="815154" y="496368"/>
                  </a:lnTo>
                  <a:lnTo>
                    <a:pt x="816756" y="493708"/>
                  </a:lnTo>
                  <a:lnTo>
                    <a:pt x="831140" y="469227"/>
                  </a:lnTo>
                  <a:lnTo>
                    <a:pt x="832202" y="466567"/>
                  </a:lnTo>
                  <a:lnTo>
                    <a:pt x="855120" y="459647"/>
                  </a:lnTo>
                  <a:lnTo>
                    <a:pt x="858648" y="474547"/>
                  </a:lnTo>
                  <a:lnTo>
                    <a:pt x="842506" y="474547"/>
                  </a:lnTo>
                  <a:lnTo>
                    <a:pt x="839841" y="474900"/>
                  </a:lnTo>
                  <a:lnTo>
                    <a:pt x="829537" y="484647"/>
                  </a:lnTo>
                  <a:lnTo>
                    <a:pt x="827414" y="488201"/>
                  </a:lnTo>
                  <a:lnTo>
                    <a:pt x="826332" y="491754"/>
                  </a:lnTo>
                  <a:lnTo>
                    <a:pt x="826332" y="498841"/>
                  </a:lnTo>
                  <a:lnTo>
                    <a:pt x="827414" y="501147"/>
                  </a:lnTo>
                  <a:lnTo>
                    <a:pt x="829537" y="502207"/>
                  </a:lnTo>
                  <a:lnTo>
                    <a:pt x="831661" y="503641"/>
                  </a:lnTo>
                  <a:lnTo>
                    <a:pt x="846311" y="503641"/>
                  </a:lnTo>
                  <a:lnTo>
                    <a:pt x="840736" y="513388"/>
                  </a:lnTo>
                  <a:lnTo>
                    <a:pt x="821003" y="519227"/>
                  </a:lnTo>
                  <a:close/>
                </a:path>
                <a:path w="860425" h="519429">
                  <a:moveTo>
                    <a:pt x="846311" y="503641"/>
                  </a:moveTo>
                  <a:lnTo>
                    <a:pt x="831661" y="503641"/>
                  </a:lnTo>
                  <a:lnTo>
                    <a:pt x="834159" y="503454"/>
                  </a:lnTo>
                  <a:lnTo>
                    <a:pt x="836990" y="501688"/>
                  </a:lnTo>
                  <a:lnTo>
                    <a:pt x="847647" y="486787"/>
                  </a:lnTo>
                  <a:lnTo>
                    <a:pt x="847584" y="478807"/>
                  </a:lnTo>
                  <a:lnTo>
                    <a:pt x="846773" y="476667"/>
                  </a:lnTo>
                  <a:lnTo>
                    <a:pt x="844983" y="475607"/>
                  </a:lnTo>
                  <a:lnTo>
                    <a:pt x="842506" y="474547"/>
                  </a:lnTo>
                  <a:lnTo>
                    <a:pt x="858648" y="474547"/>
                  </a:lnTo>
                  <a:lnTo>
                    <a:pt x="859908" y="479867"/>
                  </a:lnTo>
                  <a:lnTo>
                    <a:pt x="846311" y="503641"/>
                  </a:lnTo>
                  <a:close/>
                </a:path>
                <a:path w="860425" h="519429">
                  <a:moveTo>
                    <a:pt x="28080" y="66501"/>
                  </a:moveTo>
                  <a:lnTo>
                    <a:pt x="353" y="34580"/>
                  </a:lnTo>
                  <a:lnTo>
                    <a:pt x="0" y="32107"/>
                  </a:lnTo>
                  <a:lnTo>
                    <a:pt x="0" y="29613"/>
                  </a:lnTo>
                  <a:lnTo>
                    <a:pt x="353" y="27119"/>
                  </a:lnTo>
                  <a:lnTo>
                    <a:pt x="478" y="25873"/>
                  </a:lnTo>
                  <a:lnTo>
                    <a:pt x="20087" y="0"/>
                  </a:lnTo>
                  <a:lnTo>
                    <a:pt x="61115" y="8499"/>
                  </a:lnTo>
                  <a:lnTo>
                    <a:pt x="41923" y="19680"/>
                  </a:lnTo>
                  <a:lnTo>
                    <a:pt x="28080" y="44160"/>
                  </a:lnTo>
                  <a:lnTo>
                    <a:pt x="28080" y="66501"/>
                  </a:lnTo>
                  <a:close/>
                </a:path>
              </a:pathLst>
            </a:custGeom>
            <a:solidFill>
              <a:srgbClr val="F7D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729008" y="4542401"/>
              <a:ext cx="873125" cy="506730"/>
            </a:xfrm>
            <a:custGeom>
              <a:avLst/>
              <a:gdLst/>
              <a:ahLst/>
              <a:cxnLst/>
              <a:rect l="l" t="t" r="r" b="b"/>
              <a:pathLst>
                <a:path w="873125" h="506729">
                  <a:moveTo>
                    <a:pt x="858492" y="506488"/>
                  </a:moveTo>
                  <a:lnTo>
                    <a:pt x="69816" y="56941"/>
                  </a:lnTo>
                  <a:lnTo>
                    <a:pt x="83659" y="32460"/>
                  </a:lnTo>
                  <a:lnTo>
                    <a:pt x="872876" y="482008"/>
                  </a:lnTo>
                  <a:lnTo>
                    <a:pt x="858492" y="506488"/>
                  </a:lnTo>
                  <a:close/>
                </a:path>
                <a:path w="873125" h="506729">
                  <a:moveTo>
                    <a:pt x="42089" y="47361"/>
                  </a:moveTo>
                  <a:lnTo>
                    <a:pt x="35699" y="40170"/>
                  </a:lnTo>
                  <a:lnTo>
                    <a:pt x="24521" y="27410"/>
                  </a:lnTo>
                  <a:lnTo>
                    <a:pt x="0" y="0"/>
                  </a:lnTo>
                  <a:lnTo>
                    <a:pt x="53288" y="10910"/>
                  </a:lnTo>
                  <a:lnTo>
                    <a:pt x="61823" y="12780"/>
                  </a:lnTo>
                  <a:lnTo>
                    <a:pt x="54536" y="17281"/>
                  </a:lnTo>
                  <a:lnTo>
                    <a:pt x="48909" y="22680"/>
                  </a:lnTo>
                  <a:lnTo>
                    <a:pt x="42051" y="40170"/>
                  </a:lnTo>
                  <a:lnTo>
                    <a:pt x="41736" y="42394"/>
                  </a:lnTo>
                  <a:lnTo>
                    <a:pt x="41736" y="44888"/>
                  </a:lnTo>
                  <a:lnTo>
                    <a:pt x="42089" y="47361"/>
                  </a:lnTo>
                  <a:close/>
                </a:path>
              </a:pathLst>
            </a:custGeom>
            <a:solidFill>
              <a:srgbClr val="EF2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812667" y="4563161"/>
              <a:ext cx="813435" cy="461645"/>
            </a:xfrm>
            <a:custGeom>
              <a:avLst/>
              <a:gdLst/>
              <a:ahLst/>
              <a:cxnLst/>
              <a:rect l="l" t="t" r="r" b="b"/>
              <a:pathLst>
                <a:path w="813434" h="461645">
                  <a:moveTo>
                    <a:pt x="789217" y="461247"/>
                  </a:moveTo>
                  <a:lnTo>
                    <a:pt x="0" y="11700"/>
                  </a:lnTo>
                  <a:lnTo>
                    <a:pt x="19192" y="519"/>
                  </a:lnTo>
                  <a:lnTo>
                    <a:pt x="20253" y="0"/>
                  </a:lnTo>
                  <a:lnTo>
                    <a:pt x="813197" y="451666"/>
                  </a:lnTo>
                  <a:lnTo>
                    <a:pt x="790278" y="458587"/>
                  </a:lnTo>
                  <a:lnTo>
                    <a:pt x="789217" y="461247"/>
                  </a:lnTo>
                  <a:close/>
                </a:path>
              </a:pathLst>
            </a:custGeom>
            <a:solidFill>
              <a:srgbClr val="F14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798825" y="4599342"/>
              <a:ext cx="793115" cy="475615"/>
            </a:xfrm>
            <a:custGeom>
              <a:avLst/>
              <a:gdLst/>
              <a:ahLst/>
              <a:cxnLst/>
              <a:rect l="l" t="t" r="r" b="b"/>
              <a:pathLst>
                <a:path w="793115" h="475614">
                  <a:moveTo>
                    <a:pt x="792922" y="475067"/>
                  </a:moveTo>
                  <a:lnTo>
                    <a:pt x="0" y="23400"/>
                  </a:lnTo>
                  <a:lnTo>
                    <a:pt x="0" y="0"/>
                  </a:lnTo>
                  <a:lnTo>
                    <a:pt x="788676" y="449547"/>
                  </a:lnTo>
                  <a:lnTo>
                    <a:pt x="787073" y="452207"/>
                  </a:lnTo>
                  <a:lnTo>
                    <a:pt x="792922" y="475067"/>
                  </a:lnTo>
                  <a:close/>
                </a:path>
              </a:pathLst>
            </a:custGeom>
            <a:solidFill>
              <a:srgbClr val="A01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597076" y="5029729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90" h="29210">
                  <a:moveTo>
                    <a:pt x="5328" y="29094"/>
                  </a:moveTo>
                  <a:lnTo>
                    <a:pt x="3205" y="27660"/>
                  </a:lnTo>
                  <a:lnTo>
                    <a:pt x="1082" y="26600"/>
                  </a:lnTo>
                  <a:lnTo>
                    <a:pt x="0" y="24293"/>
                  </a:lnTo>
                  <a:lnTo>
                    <a:pt x="0" y="17207"/>
                  </a:lnTo>
                  <a:lnTo>
                    <a:pt x="1082" y="13653"/>
                  </a:lnTo>
                  <a:lnTo>
                    <a:pt x="3205" y="10099"/>
                  </a:lnTo>
                  <a:lnTo>
                    <a:pt x="4267" y="7626"/>
                  </a:lnTo>
                  <a:lnTo>
                    <a:pt x="16173" y="0"/>
                  </a:lnTo>
                  <a:lnTo>
                    <a:pt x="18651" y="1059"/>
                  </a:lnTo>
                  <a:lnTo>
                    <a:pt x="20441" y="2119"/>
                  </a:lnTo>
                  <a:lnTo>
                    <a:pt x="21315" y="4426"/>
                  </a:lnTo>
                  <a:lnTo>
                    <a:pt x="21315" y="12240"/>
                  </a:lnTo>
                  <a:lnTo>
                    <a:pt x="10657" y="27140"/>
                  </a:lnTo>
                  <a:lnTo>
                    <a:pt x="7826" y="28907"/>
                  </a:lnTo>
                  <a:lnTo>
                    <a:pt x="5328" y="29094"/>
                  </a:lnTo>
                  <a:close/>
                </a:path>
              </a:pathLst>
            </a:custGeom>
            <a:solidFill>
              <a:srgbClr val="4248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74692" y="217271"/>
            <a:ext cx="14641997" cy="2544317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2766060" algn="ctr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Sur le site des facultés des universités partenaires</a:t>
            </a:r>
            <a:endParaRPr spc="585" dirty="0"/>
          </a:p>
        </p:txBody>
      </p:sp>
      <p:sp>
        <p:nvSpPr>
          <p:cNvPr id="36" name="object 36"/>
          <p:cNvSpPr txBox="1"/>
          <p:nvPr/>
        </p:nvSpPr>
        <p:spPr>
          <a:xfrm>
            <a:off x="2068995" y="3593111"/>
            <a:ext cx="14954250" cy="5627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Consulter le calendrier académique, la date de début et de fin de cours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Identifier les cours qui vous intéressent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Vérifier les périodes d’examens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Les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cours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choisis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doivent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être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cohérence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avec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votre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cursus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L3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l’ICP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018790" algn="l"/>
              </a:tabLst>
            </a:pPr>
            <a:r>
              <a:rPr sz="3000" b="1" dirty="0">
                <a:latin typeface="Arial"/>
                <a:cs typeface="Arial"/>
              </a:rPr>
              <a:t>Attention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20" dirty="0">
                <a:latin typeface="Arial"/>
                <a:cs typeface="Arial"/>
              </a:rPr>
              <a:t>SSEP</a:t>
            </a:r>
            <a:r>
              <a:rPr sz="3000" b="1" dirty="0">
                <a:latin typeface="Arial"/>
                <a:cs typeface="Arial"/>
              </a:rPr>
              <a:t>	: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tenir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compte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spécialité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L3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10" dirty="0" err="1">
                <a:latin typeface="Arial"/>
                <a:cs typeface="Arial"/>
              </a:rPr>
              <a:t>choisie</a:t>
            </a:r>
            <a:endParaRPr lang="fr-FR" sz="30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018790" algn="l"/>
              </a:tabLst>
            </a:pPr>
            <a:endParaRPr lang="fr-FR" sz="30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018790" algn="l"/>
              </a:tabLst>
            </a:pPr>
            <a:r>
              <a:rPr lang="fr-FR" sz="3000" spc="-10" dirty="0">
                <a:latin typeface="Arial"/>
                <a:cs typeface="Arial"/>
              </a:rPr>
              <a:t>Chaque faculté dispose d’un enseignant « référent international » pour vous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018790" algn="l"/>
              </a:tabLst>
            </a:pPr>
            <a:r>
              <a:rPr lang="fr-FR" sz="3000" spc="-10" dirty="0">
                <a:latin typeface="Arial"/>
                <a:cs typeface="Arial"/>
              </a:rPr>
              <a:t>aider dans le choix des cours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78001266-AC8E-D7B2-32AA-533593019434}"/>
              </a:ext>
            </a:extLst>
          </p:cNvPr>
          <p:cNvSpPr/>
          <p:nvPr/>
        </p:nvSpPr>
        <p:spPr>
          <a:xfrm>
            <a:off x="1644780" y="670200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2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2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C30E152D-2E9E-F0A8-2350-C7218D06911D}"/>
              </a:ext>
            </a:extLst>
          </p:cNvPr>
          <p:cNvSpPr/>
          <p:nvPr/>
        </p:nvSpPr>
        <p:spPr>
          <a:xfrm>
            <a:off x="1647385" y="826770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2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2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016000" y="3068727"/>
            <a:ext cx="16156940" cy="1991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fr-FR" sz="2800" b="1" spc="-30" dirty="0" err="1">
                <a:solidFill>
                  <a:srgbClr val="FF0000"/>
                </a:solidFill>
                <a:latin typeface="Arial"/>
                <a:cs typeface="Arial"/>
              </a:rPr>
              <a:t>ttention</a:t>
            </a:r>
            <a:r>
              <a:rPr lang="fr-FR" sz="2800" b="1" spc="-30" dirty="0">
                <a:solidFill>
                  <a:srgbClr val="FF0000"/>
                </a:solidFill>
                <a:latin typeface="Arial"/>
                <a:cs typeface="Arial"/>
              </a:rPr>
              <a:t> ! 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30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ECTS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0" dirty="0" err="1">
                <a:solidFill>
                  <a:srgbClr val="FF0000"/>
                </a:solidFill>
                <a:latin typeface="Arial"/>
                <a:cs typeface="Arial"/>
              </a:rPr>
              <a:t>valider</a:t>
            </a:r>
            <a:endParaRPr lang="fr-FR" sz="30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3000" spc="-10" dirty="0">
              <a:latin typeface="Arial"/>
              <a:cs typeface="Arial"/>
            </a:endParaRPr>
          </a:p>
          <a:p>
            <a:pPr marL="452755" marR="5080">
              <a:lnSpc>
                <a:spcPts val="42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Tableau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équivalences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lang="fr-FR" sz="3000" dirty="0">
                <a:latin typeface="Arial"/>
                <a:cs typeface="Arial"/>
              </a:rPr>
              <a:t> crédits pour les </a:t>
            </a:r>
            <a:r>
              <a:rPr lang="fr-FR" sz="3000" b="1" dirty="0">
                <a:latin typeface="Arial"/>
                <a:cs typeface="Arial"/>
              </a:rPr>
              <a:t>universités hors Europe :</a:t>
            </a:r>
            <a:r>
              <a:rPr sz="3000" b="1" spc="-30" dirty="0">
                <a:latin typeface="Arial"/>
                <a:cs typeface="Arial"/>
              </a:rPr>
              <a:t> </a:t>
            </a:r>
            <a:endParaRPr lang="fr-FR" sz="3000" b="1" spc="-30" dirty="0">
              <a:latin typeface="Arial"/>
              <a:cs typeface="Arial"/>
            </a:endParaRPr>
          </a:p>
          <a:p>
            <a:pPr marL="452755" marR="5080">
              <a:lnSpc>
                <a:spcPts val="42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accessible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dans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“Liens </a:t>
            </a:r>
            <a:r>
              <a:rPr sz="3000" dirty="0">
                <a:latin typeface="Arial"/>
                <a:cs typeface="Arial"/>
              </a:rPr>
              <a:t>et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documents”</a:t>
            </a:r>
            <a:r>
              <a:rPr sz="3000" spc="-65" dirty="0"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749322" y="4762500"/>
            <a:ext cx="11101978" cy="5029200"/>
            <a:chOff x="4568383" y="5916967"/>
            <a:chExt cx="9153525" cy="41465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383" y="6186421"/>
              <a:ext cx="9153524" cy="38766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58765" y="5916967"/>
              <a:ext cx="1047115" cy="876300"/>
            </a:xfrm>
            <a:custGeom>
              <a:avLst/>
              <a:gdLst/>
              <a:ahLst/>
              <a:cxnLst/>
              <a:rect l="l" t="t" r="r" b="b"/>
              <a:pathLst>
                <a:path w="1047115" h="876300">
                  <a:moveTo>
                    <a:pt x="140277" y="702787"/>
                  </a:moveTo>
                  <a:lnTo>
                    <a:pt x="107212" y="670181"/>
                  </a:lnTo>
                  <a:lnTo>
                    <a:pt x="77463" y="635022"/>
                  </a:lnTo>
                  <a:lnTo>
                    <a:pt x="51645" y="597419"/>
                  </a:lnTo>
                  <a:lnTo>
                    <a:pt x="30373" y="557485"/>
                  </a:lnTo>
                  <a:lnTo>
                    <a:pt x="14265" y="515329"/>
                  </a:lnTo>
                  <a:lnTo>
                    <a:pt x="3935" y="471062"/>
                  </a:lnTo>
                  <a:lnTo>
                    <a:pt x="0" y="424795"/>
                  </a:lnTo>
                  <a:lnTo>
                    <a:pt x="3859" y="375114"/>
                  </a:lnTo>
                  <a:lnTo>
                    <a:pt x="15983" y="329129"/>
                  </a:lnTo>
                  <a:lnTo>
                    <a:pt x="35457" y="286804"/>
                  </a:lnTo>
                  <a:lnTo>
                    <a:pt x="61369" y="248108"/>
                  </a:lnTo>
                  <a:lnTo>
                    <a:pt x="92804" y="213004"/>
                  </a:lnTo>
                  <a:lnTo>
                    <a:pt x="128851" y="181460"/>
                  </a:lnTo>
                  <a:lnTo>
                    <a:pt x="168594" y="153440"/>
                  </a:lnTo>
                  <a:lnTo>
                    <a:pt x="211122" y="128912"/>
                  </a:lnTo>
                  <a:lnTo>
                    <a:pt x="255521" y="107840"/>
                  </a:lnTo>
                  <a:lnTo>
                    <a:pt x="300878" y="90191"/>
                  </a:lnTo>
                  <a:lnTo>
                    <a:pt x="346279" y="75930"/>
                  </a:lnTo>
                  <a:lnTo>
                    <a:pt x="390810" y="65024"/>
                  </a:lnTo>
                  <a:lnTo>
                    <a:pt x="397835" y="64872"/>
                  </a:lnTo>
                  <a:lnTo>
                    <a:pt x="405496" y="66506"/>
                  </a:lnTo>
                  <a:lnTo>
                    <a:pt x="413033" y="69000"/>
                  </a:lnTo>
                  <a:lnTo>
                    <a:pt x="419687" y="71428"/>
                  </a:lnTo>
                  <a:lnTo>
                    <a:pt x="438653" y="79373"/>
                  </a:lnTo>
                  <a:lnTo>
                    <a:pt x="434426" y="80269"/>
                  </a:lnTo>
                  <a:lnTo>
                    <a:pt x="415092" y="84573"/>
                  </a:lnTo>
                  <a:lnTo>
                    <a:pt x="376785" y="94582"/>
                  </a:lnTo>
                  <a:lnTo>
                    <a:pt x="314366" y="116146"/>
                  </a:lnTo>
                  <a:lnTo>
                    <a:pt x="271220" y="135582"/>
                  </a:lnTo>
                  <a:lnTo>
                    <a:pt x="229320" y="158601"/>
                  </a:lnTo>
                  <a:lnTo>
                    <a:pt x="189567" y="185138"/>
                  </a:lnTo>
                  <a:lnTo>
                    <a:pt x="152862" y="215127"/>
                  </a:lnTo>
                  <a:lnTo>
                    <a:pt x="120106" y="248504"/>
                  </a:lnTo>
                  <a:lnTo>
                    <a:pt x="92202" y="285203"/>
                  </a:lnTo>
                  <a:lnTo>
                    <a:pt x="70050" y="325157"/>
                  </a:lnTo>
                  <a:lnTo>
                    <a:pt x="54551" y="368302"/>
                  </a:lnTo>
                  <a:lnTo>
                    <a:pt x="46608" y="414572"/>
                  </a:lnTo>
                  <a:lnTo>
                    <a:pt x="47122" y="463902"/>
                  </a:lnTo>
                  <a:lnTo>
                    <a:pt x="55245" y="510612"/>
                  </a:lnTo>
                  <a:lnTo>
                    <a:pt x="69753" y="555320"/>
                  </a:lnTo>
                  <a:lnTo>
                    <a:pt x="89994" y="597820"/>
                  </a:lnTo>
                  <a:lnTo>
                    <a:pt x="115318" y="637905"/>
                  </a:lnTo>
                  <a:lnTo>
                    <a:pt x="145072" y="675370"/>
                  </a:lnTo>
                  <a:lnTo>
                    <a:pt x="178606" y="710008"/>
                  </a:lnTo>
                  <a:lnTo>
                    <a:pt x="215268" y="741613"/>
                  </a:lnTo>
                  <a:lnTo>
                    <a:pt x="254407" y="769979"/>
                  </a:lnTo>
                  <a:lnTo>
                    <a:pt x="295372" y="794900"/>
                  </a:lnTo>
                  <a:lnTo>
                    <a:pt x="337512" y="816171"/>
                  </a:lnTo>
                  <a:lnTo>
                    <a:pt x="380174" y="833584"/>
                  </a:lnTo>
                  <a:lnTo>
                    <a:pt x="426442" y="847553"/>
                  </a:lnTo>
                  <a:lnTo>
                    <a:pt x="473901" y="856564"/>
                  </a:lnTo>
                  <a:lnTo>
                    <a:pt x="522011" y="860477"/>
                  </a:lnTo>
                  <a:lnTo>
                    <a:pt x="570230" y="859154"/>
                  </a:lnTo>
                  <a:lnTo>
                    <a:pt x="618015" y="852457"/>
                  </a:lnTo>
                  <a:lnTo>
                    <a:pt x="664826" y="840246"/>
                  </a:lnTo>
                  <a:lnTo>
                    <a:pt x="709431" y="822919"/>
                  </a:lnTo>
                  <a:lnTo>
                    <a:pt x="752075" y="800940"/>
                  </a:lnTo>
                  <a:lnTo>
                    <a:pt x="792549" y="774884"/>
                  </a:lnTo>
                  <a:lnTo>
                    <a:pt x="830649" y="745327"/>
                  </a:lnTo>
                  <a:lnTo>
                    <a:pt x="866169" y="712846"/>
                  </a:lnTo>
                  <a:lnTo>
                    <a:pt x="898902" y="678016"/>
                  </a:lnTo>
                  <a:lnTo>
                    <a:pt x="928149" y="641278"/>
                  </a:lnTo>
                  <a:lnTo>
                    <a:pt x="953725" y="601774"/>
                  </a:lnTo>
                  <a:lnTo>
                    <a:pt x="974758" y="559842"/>
                  </a:lnTo>
                  <a:lnTo>
                    <a:pt x="990377" y="515822"/>
                  </a:lnTo>
                  <a:lnTo>
                    <a:pt x="999710" y="470054"/>
                  </a:lnTo>
                  <a:lnTo>
                    <a:pt x="1001886" y="422875"/>
                  </a:lnTo>
                  <a:lnTo>
                    <a:pt x="995689" y="372061"/>
                  </a:lnTo>
                  <a:lnTo>
                    <a:pt x="981429" y="323221"/>
                  </a:lnTo>
                  <a:lnTo>
                    <a:pt x="960112" y="276926"/>
                  </a:lnTo>
                  <a:lnTo>
                    <a:pt x="932740" y="233748"/>
                  </a:lnTo>
                  <a:lnTo>
                    <a:pt x="900321" y="194255"/>
                  </a:lnTo>
                  <a:lnTo>
                    <a:pt x="866459" y="160997"/>
                  </a:lnTo>
                  <a:lnTo>
                    <a:pt x="829698" y="131107"/>
                  </a:lnTo>
                  <a:lnTo>
                    <a:pt x="790382" y="104601"/>
                  </a:lnTo>
                  <a:lnTo>
                    <a:pt x="748856" y="81495"/>
                  </a:lnTo>
                  <a:lnTo>
                    <a:pt x="705463" y="61804"/>
                  </a:lnTo>
                  <a:lnTo>
                    <a:pt x="660547" y="45544"/>
                  </a:lnTo>
                  <a:lnTo>
                    <a:pt x="614452" y="32731"/>
                  </a:lnTo>
                  <a:lnTo>
                    <a:pt x="567522" y="23379"/>
                  </a:lnTo>
                  <a:lnTo>
                    <a:pt x="520101" y="17506"/>
                  </a:lnTo>
                  <a:lnTo>
                    <a:pt x="472533" y="15126"/>
                  </a:lnTo>
                  <a:lnTo>
                    <a:pt x="425163" y="16255"/>
                  </a:lnTo>
                  <a:lnTo>
                    <a:pt x="378332" y="20908"/>
                  </a:lnTo>
                  <a:lnTo>
                    <a:pt x="371164" y="20851"/>
                  </a:lnTo>
                  <a:lnTo>
                    <a:pt x="330730" y="6275"/>
                  </a:lnTo>
                  <a:lnTo>
                    <a:pt x="371228" y="1762"/>
                  </a:lnTo>
                  <a:lnTo>
                    <a:pt x="407783" y="0"/>
                  </a:lnTo>
                  <a:lnTo>
                    <a:pt x="459386" y="949"/>
                  </a:lnTo>
                  <a:lnTo>
                    <a:pt x="510842" y="5633"/>
                  </a:lnTo>
                  <a:lnTo>
                    <a:pt x="561938" y="13783"/>
                  </a:lnTo>
                  <a:lnTo>
                    <a:pt x="612462" y="25128"/>
                  </a:lnTo>
                  <a:lnTo>
                    <a:pt x="662202" y="39402"/>
                  </a:lnTo>
                  <a:lnTo>
                    <a:pt x="710945" y="56333"/>
                  </a:lnTo>
                  <a:lnTo>
                    <a:pt x="757291" y="75475"/>
                  </a:lnTo>
                  <a:lnTo>
                    <a:pt x="802348" y="97733"/>
                  </a:lnTo>
                  <a:lnTo>
                    <a:pt x="845567" y="123304"/>
                  </a:lnTo>
                  <a:lnTo>
                    <a:pt x="886400" y="152383"/>
                  </a:lnTo>
                  <a:lnTo>
                    <a:pt x="924299" y="185166"/>
                  </a:lnTo>
                  <a:lnTo>
                    <a:pt x="958716" y="221847"/>
                  </a:lnTo>
                  <a:lnTo>
                    <a:pt x="990242" y="264540"/>
                  </a:lnTo>
                  <a:lnTo>
                    <a:pt x="1015954" y="311017"/>
                  </a:lnTo>
                  <a:lnTo>
                    <a:pt x="1034736" y="360502"/>
                  </a:lnTo>
                  <a:lnTo>
                    <a:pt x="1045470" y="412221"/>
                  </a:lnTo>
                  <a:lnTo>
                    <a:pt x="1047040" y="465399"/>
                  </a:lnTo>
                  <a:lnTo>
                    <a:pt x="1039099" y="517978"/>
                  </a:lnTo>
                  <a:lnTo>
                    <a:pt x="1022875" y="568053"/>
                  </a:lnTo>
                  <a:lnTo>
                    <a:pt x="999583" y="615366"/>
                  </a:lnTo>
                  <a:lnTo>
                    <a:pt x="970438" y="659660"/>
                  </a:lnTo>
                  <a:lnTo>
                    <a:pt x="936652" y="700677"/>
                  </a:lnTo>
                  <a:lnTo>
                    <a:pt x="899442" y="738160"/>
                  </a:lnTo>
                  <a:lnTo>
                    <a:pt x="860994" y="771044"/>
                  </a:lnTo>
                  <a:lnTo>
                    <a:pt x="820036" y="800532"/>
                  </a:lnTo>
                  <a:lnTo>
                    <a:pt x="776688" y="826015"/>
                  </a:lnTo>
                  <a:lnTo>
                    <a:pt x="731067" y="846885"/>
                  </a:lnTo>
                  <a:lnTo>
                    <a:pt x="683290" y="862531"/>
                  </a:lnTo>
                  <a:lnTo>
                    <a:pt x="633477" y="872345"/>
                  </a:lnTo>
                  <a:lnTo>
                    <a:pt x="582594" y="876038"/>
                  </a:lnTo>
                  <a:lnTo>
                    <a:pt x="531540" y="874192"/>
                  </a:lnTo>
                  <a:lnTo>
                    <a:pt x="480723" y="867418"/>
                  </a:lnTo>
                  <a:lnTo>
                    <a:pt x="430551" y="856328"/>
                  </a:lnTo>
                  <a:lnTo>
                    <a:pt x="381431" y="841532"/>
                  </a:lnTo>
                  <a:lnTo>
                    <a:pt x="333772" y="823641"/>
                  </a:lnTo>
                  <a:lnTo>
                    <a:pt x="293369" y="805463"/>
                  </a:lnTo>
                  <a:lnTo>
                    <a:pt x="253203" y="784178"/>
                  </a:lnTo>
                  <a:lnTo>
                    <a:pt x="213888" y="759896"/>
                  </a:lnTo>
                  <a:lnTo>
                    <a:pt x="176041" y="732729"/>
                  </a:lnTo>
                  <a:lnTo>
                    <a:pt x="140277" y="702787"/>
                  </a:lnTo>
                  <a:close/>
                </a:path>
              </a:pathLst>
            </a:custGeom>
            <a:solidFill>
              <a:srgbClr val="87B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88360" y="9343693"/>
              <a:ext cx="1989455" cy="208279"/>
            </a:xfrm>
            <a:custGeom>
              <a:avLst/>
              <a:gdLst/>
              <a:ahLst/>
              <a:cxnLst/>
              <a:rect l="l" t="t" r="r" b="b"/>
              <a:pathLst>
                <a:path w="1989454" h="208279">
                  <a:moveTo>
                    <a:pt x="1989093" y="208265"/>
                  </a:moveTo>
                  <a:lnTo>
                    <a:pt x="0" y="208265"/>
                  </a:lnTo>
                  <a:lnTo>
                    <a:pt x="0" y="0"/>
                  </a:lnTo>
                  <a:lnTo>
                    <a:pt x="1989093" y="0"/>
                  </a:lnTo>
                  <a:lnTo>
                    <a:pt x="1989093" y="208265"/>
                  </a:lnTo>
                  <a:close/>
                </a:path>
              </a:pathLst>
            </a:custGeom>
            <a:solidFill>
              <a:srgbClr val="83B317">
                <a:alpha val="40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51810" y="1015518"/>
            <a:ext cx="140970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Crédits hors Europe : équivalences</a:t>
            </a:r>
            <a:endParaRPr spc="5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6301" y="870019"/>
            <a:ext cx="14338935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Tableau des équivalences de crédits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sur </a:t>
            </a:r>
            <a:r>
              <a:rPr lang="fr-FR" i="1" dirty="0">
                <a:latin typeface="Arial"/>
                <a:cs typeface="Arial"/>
              </a:rPr>
              <a:t>liens et documents</a:t>
            </a:r>
            <a:endParaRPr i="1" spc="515" dirty="0"/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E3BFFB3-298F-3F84-E3CB-035644403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09900"/>
            <a:ext cx="10189836" cy="7277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16000" y="3785430"/>
            <a:ext cx="16433800" cy="360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Pour</a:t>
            </a:r>
            <a:r>
              <a:rPr lang="fr-FR" sz="3000" dirty="0">
                <a:latin typeface="Arial"/>
                <a:cs typeface="Arial"/>
              </a:rPr>
              <a:t> </a:t>
            </a:r>
            <a:r>
              <a:rPr lang="fr-FR" sz="3000" b="1" u="sng" dirty="0">
                <a:latin typeface="Arial"/>
                <a:cs typeface="Arial"/>
              </a:rPr>
              <a:t>chacun des trois vœux</a:t>
            </a:r>
            <a:r>
              <a:rPr sz="3000" dirty="0">
                <a:latin typeface="Arial"/>
                <a:cs typeface="Arial"/>
              </a:rPr>
              <a:t>,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vous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devez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lang="fr-FR" sz="3000" b="1" spc="-60" dirty="0">
                <a:solidFill>
                  <a:srgbClr val="FF0000"/>
                </a:solidFill>
                <a:latin typeface="Arial"/>
                <a:cs typeface="Arial"/>
              </a:rPr>
              <a:t>vérifier les </a:t>
            </a:r>
            <a:r>
              <a:rPr lang="fr-FR" sz="3000" b="1" spc="-60" dirty="0" err="1">
                <a:solidFill>
                  <a:srgbClr val="FF0000"/>
                </a:solidFill>
                <a:latin typeface="Arial"/>
                <a:cs typeface="Arial"/>
              </a:rPr>
              <a:t>pré-requis</a:t>
            </a:r>
            <a:r>
              <a:rPr lang="fr-FR" sz="3000" b="1" spc="-60" dirty="0">
                <a:solidFill>
                  <a:srgbClr val="FF0000"/>
                </a:solidFill>
                <a:latin typeface="Arial"/>
                <a:cs typeface="Arial"/>
              </a:rPr>
              <a:t> académiques et linguistiques sur la mappemonde</a:t>
            </a:r>
            <a:r>
              <a:rPr lang="fr-FR" sz="3000" spc="-60" dirty="0">
                <a:latin typeface="Arial"/>
                <a:cs typeface="Arial"/>
              </a:rPr>
              <a:t>, et </a:t>
            </a:r>
            <a:r>
              <a:rPr sz="3000" dirty="0" err="1">
                <a:latin typeface="Arial"/>
                <a:cs typeface="Arial"/>
              </a:rPr>
              <a:t>fournir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impérativement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50" dirty="0">
              <a:latin typeface="Arial"/>
              <a:cs typeface="Arial"/>
            </a:endParaRPr>
          </a:p>
          <a:p>
            <a:pPr marL="4298950">
              <a:lnSpc>
                <a:spcPts val="3440"/>
              </a:lnSpc>
            </a:pPr>
            <a:r>
              <a:rPr sz="3000" dirty="0" err="1">
                <a:latin typeface="Arial"/>
                <a:cs typeface="Arial"/>
              </a:rPr>
              <a:t>Soit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lang="fr-FR" sz="3000" spc="-25" dirty="0">
                <a:latin typeface="Arial"/>
                <a:cs typeface="Arial"/>
              </a:rPr>
              <a:t>l’</a:t>
            </a:r>
            <a:r>
              <a:rPr lang="fr-FR" sz="3000" b="1" spc="-25" dirty="0">
                <a:latin typeface="Arial"/>
                <a:cs typeface="Arial"/>
              </a:rPr>
              <a:t>a</a:t>
            </a:r>
            <a:r>
              <a:rPr lang="fr-FR" sz="3000" b="1" dirty="0">
                <a:latin typeface="Arial"/>
                <a:cs typeface="Arial"/>
              </a:rPr>
              <a:t>ttestation linguistique/candidature mobilité</a:t>
            </a:r>
            <a:r>
              <a:rPr lang="fr-FR" sz="3000" dirty="0">
                <a:latin typeface="Arial"/>
                <a:cs typeface="Arial"/>
              </a:rPr>
              <a:t>, de l’ICP</a:t>
            </a:r>
            <a:endParaRPr sz="3000" dirty="0">
              <a:latin typeface="Arial"/>
              <a:cs typeface="Arial"/>
            </a:endParaRPr>
          </a:p>
          <a:p>
            <a:pPr marL="8061325">
              <a:lnSpc>
                <a:spcPts val="3440"/>
              </a:lnSpc>
            </a:pP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niveau</a:t>
            </a:r>
            <a:r>
              <a:rPr sz="3000" spc="-4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B2</a:t>
            </a:r>
            <a:r>
              <a:rPr sz="3000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3000" spc="-20" dirty="0">
                <a:solidFill>
                  <a:srgbClr val="FF3131"/>
                </a:solidFill>
                <a:latin typeface="Arial"/>
                <a:cs typeface="Arial"/>
              </a:rPr>
              <a:t>obligatoire</a:t>
            </a:r>
            <a:endParaRPr sz="3000" dirty="0">
              <a:latin typeface="Arial"/>
              <a:cs typeface="Arial"/>
            </a:endParaRPr>
          </a:p>
          <a:p>
            <a:pPr marL="4298950">
              <a:lnSpc>
                <a:spcPct val="100000"/>
              </a:lnSpc>
              <a:spcBef>
                <a:spcPts val="1520"/>
              </a:spcBef>
            </a:pPr>
            <a:r>
              <a:rPr sz="3000" dirty="0" err="1">
                <a:latin typeface="Arial"/>
                <a:cs typeface="Arial"/>
              </a:rPr>
              <a:t>Soit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une</a:t>
            </a:r>
            <a:r>
              <a:rPr lang="fr-FR" sz="3000" dirty="0">
                <a:latin typeface="Arial"/>
                <a:cs typeface="Arial"/>
              </a:rPr>
              <a:t> </a:t>
            </a:r>
            <a:r>
              <a:rPr lang="fr-FR" sz="3000" b="1" dirty="0">
                <a:latin typeface="Arial"/>
                <a:cs typeface="Arial"/>
              </a:rPr>
              <a:t>certification</a:t>
            </a:r>
            <a:r>
              <a:rPr lang="fr-FR" sz="3000" b="1" spc="-25" dirty="0">
                <a:latin typeface="Arial"/>
                <a:cs typeface="Arial"/>
              </a:rPr>
              <a:t>, </a:t>
            </a:r>
            <a:r>
              <a:rPr sz="3000" dirty="0">
                <a:latin typeface="Arial"/>
                <a:cs typeface="Arial"/>
              </a:rPr>
              <a:t>TOEFL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ou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IELTS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pour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10" dirty="0" err="1">
                <a:latin typeface="Arial"/>
                <a:cs typeface="Arial"/>
              </a:rPr>
              <a:t>l’anglais</a:t>
            </a:r>
            <a:r>
              <a:rPr lang="fr-FR" sz="3000" spc="-10" dirty="0">
                <a:latin typeface="Arial"/>
                <a:cs typeface="Arial"/>
              </a:rPr>
              <a:t> </a:t>
            </a: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11767" y="7968395"/>
            <a:ext cx="2028494" cy="12858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5661381"/>
            <a:ext cx="1617606" cy="16287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280987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Niveaux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1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langue</a:t>
            </a:r>
          </a:p>
        </p:txBody>
      </p:sp>
      <p:sp>
        <p:nvSpPr>
          <p:cNvPr id="6" name="object 6"/>
          <p:cNvSpPr/>
          <p:nvPr/>
        </p:nvSpPr>
        <p:spPr>
          <a:xfrm>
            <a:off x="4926261" y="587575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3" y="266699"/>
                </a:lnTo>
                <a:lnTo>
                  <a:pt x="107823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6"/>
                </a:lnTo>
                <a:lnTo>
                  <a:pt x="0" y="133984"/>
                </a:lnTo>
                <a:lnTo>
                  <a:pt x="2540" y="107823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3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30" y="107823"/>
                </a:lnTo>
                <a:lnTo>
                  <a:pt x="266699" y="115060"/>
                </a:lnTo>
                <a:lnTo>
                  <a:pt x="266699" y="147575"/>
                </a:lnTo>
                <a:lnTo>
                  <a:pt x="257810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6" y="265429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9239" y="697230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4" y="266699"/>
                </a:lnTo>
                <a:lnTo>
                  <a:pt x="107823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3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30" y="107823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10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6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AD14D17-11E4-AE16-5648-E7EB05264DF6}"/>
              </a:ext>
            </a:extLst>
          </p:cNvPr>
          <p:cNvSpPr txBox="1"/>
          <p:nvPr/>
        </p:nvSpPr>
        <p:spPr>
          <a:xfrm>
            <a:off x="1219200" y="8060498"/>
            <a:ext cx="973111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3000" dirty="0">
                <a:latin typeface="Arial"/>
                <a:cs typeface="Arial"/>
              </a:rPr>
              <a:t>Passer le test d’attestations de langues : </a:t>
            </a:r>
            <a:endParaRPr lang="fr-FR" sz="3000" dirty="0"/>
          </a:p>
          <a:p>
            <a:r>
              <a:rPr lang="fr-FR" sz="3000" dirty="0">
                <a:hlinkClick r:id="rId4"/>
              </a:rPr>
              <a:t>https://formation.icp.fr/course/index.php?categoryid=1672</a:t>
            </a:r>
          </a:p>
          <a:p>
            <a:r>
              <a:rPr lang="fr-FR" sz="3000" dirty="0"/>
              <a:t>Mot de passe : monde25 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90400" y="3072001"/>
            <a:ext cx="14128750" cy="1784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</a:t>
            </a:r>
            <a:r>
              <a:rPr sz="30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limite</a:t>
            </a:r>
            <a:r>
              <a:rPr sz="30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passation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conseillée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: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avant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le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20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octobre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afin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recevoir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résultat </a:t>
            </a:r>
            <a:r>
              <a:rPr sz="3000" dirty="0">
                <a:latin typeface="Arial"/>
                <a:cs typeface="Arial"/>
              </a:rPr>
              <a:t>avant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10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novembre</a:t>
            </a:r>
            <a:endParaRPr sz="3000" dirty="0">
              <a:latin typeface="Arial"/>
              <a:cs typeface="Arial"/>
            </a:endParaRPr>
          </a:p>
          <a:p>
            <a:pPr marL="4011929">
              <a:lnSpc>
                <a:spcPct val="100000"/>
              </a:lnSpc>
              <a:spcBef>
                <a:spcPts val="1770"/>
              </a:spcBef>
            </a:pPr>
            <a:r>
              <a:rPr sz="3000" b="1" dirty="0" err="1">
                <a:solidFill>
                  <a:srgbClr val="FF0000"/>
                </a:solidFill>
                <a:latin typeface="Arial"/>
                <a:cs typeface="Arial"/>
              </a:rPr>
              <a:t>Réservez</a:t>
            </a:r>
            <a:r>
              <a:rPr sz="3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votre</a:t>
            </a:r>
            <a:r>
              <a:rPr sz="3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place</a:t>
            </a:r>
            <a:r>
              <a:rPr sz="3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dès</a:t>
            </a:r>
            <a:r>
              <a:rPr sz="3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maintenant</a:t>
            </a:r>
            <a:r>
              <a:rPr sz="3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3810001" y="4043556"/>
            <a:ext cx="1219200" cy="626707"/>
          </a:xfrm>
          <a:custGeom>
            <a:avLst/>
            <a:gdLst/>
            <a:ahLst/>
            <a:cxnLst/>
            <a:rect l="l" t="t" r="r" b="b"/>
            <a:pathLst>
              <a:path w="1500504" h="830579">
                <a:moveTo>
                  <a:pt x="447777" y="510261"/>
                </a:moveTo>
                <a:lnTo>
                  <a:pt x="390651" y="473402"/>
                </a:lnTo>
                <a:lnTo>
                  <a:pt x="337718" y="434882"/>
                </a:lnTo>
                <a:lnTo>
                  <a:pt x="288878" y="395187"/>
                </a:lnTo>
                <a:lnTo>
                  <a:pt x="244027" y="354803"/>
                </a:lnTo>
                <a:lnTo>
                  <a:pt x="203065" y="314216"/>
                </a:lnTo>
                <a:lnTo>
                  <a:pt x="165889" y="273912"/>
                </a:lnTo>
                <a:lnTo>
                  <a:pt x="132397" y="234377"/>
                </a:lnTo>
                <a:lnTo>
                  <a:pt x="102488" y="196098"/>
                </a:lnTo>
                <a:lnTo>
                  <a:pt x="76060" y="159560"/>
                </a:lnTo>
                <a:lnTo>
                  <a:pt x="53010" y="125250"/>
                </a:lnTo>
                <a:lnTo>
                  <a:pt x="16639" y="65256"/>
                </a:lnTo>
                <a:lnTo>
                  <a:pt x="0" y="30024"/>
                </a:lnTo>
                <a:lnTo>
                  <a:pt x="1130" y="19425"/>
                </a:lnTo>
                <a:lnTo>
                  <a:pt x="6159" y="10028"/>
                </a:lnTo>
                <a:lnTo>
                  <a:pt x="14735" y="3114"/>
                </a:lnTo>
                <a:lnTo>
                  <a:pt x="25257" y="0"/>
                </a:lnTo>
                <a:lnTo>
                  <a:pt x="35856" y="1130"/>
                </a:lnTo>
                <a:lnTo>
                  <a:pt x="45252" y="6159"/>
                </a:lnTo>
                <a:lnTo>
                  <a:pt x="52166" y="14735"/>
                </a:lnTo>
                <a:lnTo>
                  <a:pt x="64053" y="36586"/>
                </a:lnTo>
                <a:lnTo>
                  <a:pt x="78492" y="61519"/>
                </a:lnTo>
                <a:lnTo>
                  <a:pt x="115333" y="119131"/>
                </a:lnTo>
                <a:lnTo>
                  <a:pt x="137889" y="151058"/>
                </a:lnTo>
                <a:lnTo>
                  <a:pt x="163305" y="184563"/>
                </a:lnTo>
                <a:lnTo>
                  <a:pt x="191657" y="219272"/>
                </a:lnTo>
                <a:lnTo>
                  <a:pt x="223023" y="254808"/>
                </a:lnTo>
                <a:lnTo>
                  <a:pt x="257480" y="290795"/>
                </a:lnTo>
                <a:lnTo>
                  <a:pt x="295104" y="326857"/>
                </a:lnTo>
                <a:lnTo>
                  <a:pt x="335973" y="362619"/>
                </a:lnTo>
                <a:lnTo>
                  <a:pt x="380162" y="397703"/>
                </a:lnTo>
                <a:lnTo>
                  <a:pt x="427751" y="431735"/>
                </a:lnTo>
                <a:lnTo>
                  <a:pt x="478814" y="464339"/>
                </a:lnTo>
                <a:lnTo>
                  <a:pt x="533429" y="495138"/>
                </a:lnTo>
                <a:lnTo>
                  <a:pt x="591674" y="523756"/>
                </a:lnTo>
                <a:lnTo>
                  <a:pt x="653624" y="549818"/>
                </a:lnTo>
                <a:lnTo>
                  <a:pt x="711836" y="570547"/>
                </a:lnTo>
                <a:lnTo>
                  <a:pt x="769191" y="587560"/>
                </a:lnTo>
                <a:lnTo>
                  <a:pt x="825536" y="601114"/>
                </a:lnTo>
                <a:lnTo>
                  <a:pt x="880716" y="611464"/>
                </a:lnTo>
                <a:lnTo>
                  <a:pt x="934576" y="618868"/>
                </a:lnTo>
                <a:lnTo>
                  <a:pt x="986963" y="623583"/>
                </a:lnTo>
                <a:lnTo>
                  <a:pt x="1037721" y="625866"/>
                </a:lnTo>
                <a:lnTo>
                  <a:pt x="1086698" y="625973"/>
                </a:lnTo>
                <a:lnTo>
                  <a:pt x="1133738" y="624161"/>
                </a:lnTo>
                <a:lnTo>
                  <a:pt x="1178687" y="620687"/>
                </a:lnTo>
                <a:lnTo>
                  <a:pt x="1221391" y="615808"/>
                </a:lnTo>
                <a:lnTo>
                  <a:pt x="1261695" y="609781"/>
                </a:lnTo>
                <a:lnTo>
                  <a:pt x="1299446" y="602863"/>
                </a:lnTo>
                <a:lnTo>
                  <a:pt x="1366669" y="587379"/>
                </a:lnTo>
                <a:lnTo>
                  <a:pt x="1166404" y="532701"/>
                </a:lnTo>
                <a:lnTo>
                  <a:pt x="1156593" y="527737"/>
                </a:lnTo>
                <a:lnTo>
                  <a:pt x="1149674" y="519655"/>
                </a:lnTo>
                <a:lnTo>
                  <a:pt x="1146236" y="509541"/>
                </a:lnTo>
                <a:lnTo>
                  <a:pt x="1146869" y="498483"/>
                </a:lnTo>
                <a:lnTo>
                  <a:pt x="1151833" y="488673"/>
                </a:lnTo>
                <a:lnTo>
                  <a:pt x="1159916" y="481754"/>
                </a:lnTo>
                <a:lnTo>
                  <a:pt x="1170030" y="478316"/>
                </a:lnTo>
                <a:lnTo>
                  <a:pt x="1181087" y="478949"/>
                </a:lnTo>
                <a:lnTo>
                  <a:pt x="1479819" y="560768"/>
                </a:lnTo>
                <a:lnTo>
                  <a:pt x="1500200" y="588150"/>
                </a:lnTo>
                <a:lnTo>
                  <a:pt x="1499031" y="595318"/>
                </a:lnTo>
                <a:lnTo>
                  <a:pt x="1262664" y="823025"/>
                </a:lnTo>
                <a:lnTo>
                  <a:pt x="1246404" y="830385"/>
                </a:lnTo>
                <a:lnTo>
                  <a:pt x="1237586" y="829845"/>
                </a:lnTo>
                <a:lnTo>
                  <a:pt x="1218333" y="791477"/>
                </a:lnTo>
                <a:lnTo>
                  <a:pt x="1372501" y="643163"/>
                </a:lnTo>
                <a:lnTo>
                  <a:pt x="1322625" y="654869"/>
                </a:lnTo>
                <a:lnTo>
                  <a:pt x="1271877" y="664495"/>
                </a:lnTo>
                <a:lnTo>
                  <a:pt x="1220575" y="672021"/>
                </a:lnTo>
                <a:lnTo>
                  <a:pt x="1169036" y="677426"/>
                </a:lnTo>
                <a:lnTo>
                  <a:pt x="1118703" y="680660"/>
                </a:lnTo>
                <a:lnTo>
                  <a:pt x="1068637" y="681869"/>
                </a:lnTo>
                <a:lnTo>
                  <a:pt x="1018858" y="681054"/>
                </a:lnTo>
                <a:lnTo>
                  <a:pt x="969389" y="678214"/>
                </a:lnTo>
                <a:lnTo>
                  <a:pt x="920252" y="673349"/>
                </a:lnTo>
                <a:lnTo>
                  <a:pt x="871468" y="666459"/>
                </a:lnTo>
                <a:lnTo>
                  <a:pt x="823059" y="657545"/>
                </a:lnTo>
                <a:lnTo>
                  <a:pt x="775047" y="646606"/>
                </a:lnTo>
                <a:lnTo>
                  <a:pt x="727455" y="633643"/>
                </a:lnTo>
                <a:lnTo>
                  <a:pt x="680303" y="618656"/>
                </a:lnTo>
                <a:lnTo>
                  <a:pt x="633615" y="601645"/>
                </a:lnTo>
                <a:lnTo>
                  <a:pt x="583816" y="581099"/>
                </a:lnTo>
                <a:lnTo>
                  <a:pt x="536256" y="558865"/>
                </a:lnTo>
                <a:lnTo>
                  <a:pt x="490916" y="535175"/>
                </a:lnTo>
                <a:lnTo>
                  <a:pt x="447777" y="510261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5607" y="3560950"/>
            <a:ext cx="3333115" cy="38100"/>
          </a:xfrm>
          <a:custGeom>
            <a:avLst/>
            <a:gdLst/>
            <a:ahLst/>
            <a:cxnLst/>
            <a:rect l="l" t="t" r="r" b="b"/>
            <a:pathLst>
              <a:path w="3333115" h="38100">
                <a:moveTo>
                  <a:pt x="3333106" y="38099"/>
                </a:moveTo>
                <a:lnTo>
                  <a:pt x="0" y="38099"/>
                </a:lnTo>
                <a:lnTo>
                  <a:pt x="0" y="0"/>
                </a:lnTo>
                <a:lnTo>
                  <a:pt x="3333106" y="0"/>
                </a:lnTo>
                <a:lnTo>
                  <a:pt x="333310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Certification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TOEFL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ou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IELTS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0400" y="5236529"/>
            <a:ext cx="5171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Les tests sont à passer 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0400" y="8514520"/>
            <a:ext cx="9787200" cy="834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TOEFL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IBTS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htt</a:t>
            </a:r>
            <a:r>
              <a:rPr sz="2400" spc="-10" dirty="0">
                <a:latin typeface="Arial"/>
                <a:cs typeface="Arial"/>
                <a:hlinkClick r:id="rId2"/>
              </a:rPr>
              <a:t>ps://www.ets.org/toefl/test-takers/ibt/schedule.html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IELTS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</a:t>
            </a:r>
            <a:r>
              <a:rPr sz="2400" spc="-10" dirty="0">
                <a:latin typeface="Arial"/>
                <a:cs typeface="Arial"/>
                <a:hlinkClick r:id="rId3"/>
              </a:rPr>
              <a:t>ps://www.britishcouncil.fr/examen/ielts/quel-test/academic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991855" y="6126031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39" y="160147"/>
                </a:lnTo>
                <a:lnTo>
                  <a:pt x="0" y="133989"/>
                </a:lnTo>
                <a:lnTo>
                  <a:pt x="2539" y="107822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1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1855" y="663810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39" y="160147"/>
                </a:lnTo>
                <a:lnTo>
                  <a:pt x="0" y="133989"/>
                </a:lnTo>
                <a:lnTo>
                  <a:pt x="2539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4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2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71600" y="7652368"/>
            <a:ext cx="15011400" cy="504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latin typeface="Arial"/>
                <a:cs typeface="Arial"/>
              </a:rPr>
              <a:t>“Home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Edition”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lang="fr-FR" sz="3000" dirty="0">
                <a:latin typeface="Arial"/>
                <a:cs typeface="Arial"/>
              </a:rPr>
              <a:t>et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“My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best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score”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lang="fr-FR" sz="3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 sont</a:t>
            </a:r>
            <a:r>
              <a:rPr sz="3000" u="sng" spc="-45" dirty="0">
                <a:latin typeface="Arial"/>
                <a:cs typeface="Arial"/>
              </a:rPr>
              <a:t> </a:t>
            </a:r>
            <a:r>
              <a:rPr sz="3000" u="sng" dirty="0">
                <a:latin typeface="Arial"/>
                <a:cs typeface="Arial"/>
              </a:rPr>
              <a:t>pas</a:t>
            </a:r>
            <a:r>
              <a:rPr sz="3000" u="sng" spc="-45" dirty="0">
                <a:latin typeface="Arial"/>
                <a:cs typeface="Arial"/>
              </a:rPr>
              <a:t> </a:t>
            </a:r>
            <a:r>
              <a:rPr sz="3000" u="sng" dirty="0" err="1">
                <a:latin typeface="Arial"/>
                <a:cs typeface="Arial"/>
              </a:rPr>
              <a:t>accepté</a:t>
            </a:r>
            <a:r>
              <a:rPr lang="fr-FR" sz="3000" u="sng" dirty="0">
                <a:latin typeface="Arial"/>
                <a:cs typeface="Arial"/>
              </a:rPr>
              <a:t>s</a:t>
            </a:r>
            <a:r>
              <a:rPr lang="fr-FR" sz="3000" dirty="0">
                <a:latin typeface="Arial"/>
                <a:cs typeface="Arial"/>
              </a:rPr>
              <a:t> par les universités partenaires !</a:t>
            </a:r>
            <a:endParaRPr sz="3000" u="sng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665DE58-49DB-3C21-3B1A-BAA0C4E5D0DA}"/>
              </a:ext>
            </a:extLst>
          </p:cNvPr>
          <p:cNvSpPr txBox="1"/>
          <p:nvPr/>
        </p:nvSpPr>
        <p:spPr>
          <a:xfrm>
            <a:off x="3451280" y="6018081"/>
            <a:ext cx="959612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Dans un centre agréé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Sur ordinateur (et pas en version papier)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1544043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494665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Budget</a:t>
            </a:r>
            <a:endParaRPr spc="635" dirty="0"/>
          </a:p>
        </p:txBody>
      </p:sp>
      <p:sp>
        <p:nvSpPr>
          <p:cNvPr id="3" name="object 3"/>
          <p:cNvSpPr txBox="1"/>
          <p:nvPr/>
        </p:nvSpPr>
        <p:spPr>
          <a:xfrm>
            <a:off x="1016000" y="3391191"/>
            <a:ext cx="10039985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Estimation</a:t>
            </a:r>
            <a:r>
              <a:rPr sz="3000" b="1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du</a:t>
            </a:r>
            <a:r>
              <a:rPr sz="3000" b="1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coût</a:t>
            </a:r>
            <a:r>
              <a:rPr sz="3000" b="1" spc="-5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global</a:t>
            </a:r>
            <a:r>
              <a:rPr sz="3000" b="1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d’une</a:t>
            </a:r>
            <a:r>
              <a:rPr sz="3000" b="1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mobilité</a:t>
            </a:r>
            <a:r>
              <a:rPr sz="3000" b="1" spc="-35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d’1</a:t>
            </a:r>
            <a:r>
              <a:rPr sz="3000" b="1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semestre</a:t>
            </a:r>
            <a:r>
              <a:rPr sz="3000" b="1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87B92E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(Logement,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nourriture,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transports,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assurance,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visa...)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3252" y="5215876"/>
            <a:ext cx="4408170" cy="10900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fr-FR" sz="3000" b="1" dirty="0">
                <a:latin typeface="Arial"/>
                <a:cs typeface="Arial"/>
              </a:rPr>
              <a:t>Europe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(Accords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Erasmus)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3252" y="6892276"/>
            <a:ext cx="23120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b="1" dirty="0">
                <a:latin typeface="Arial"/>
                <a:cs typeface="Arial"/>
              </a:rPr>
              <a:t>Hors Europe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7425676"/>
            <a:ext cx="16129000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(Accord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bilatéral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+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MICEFA)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 dirty="0">
              <a:latin typeface="Arial"/>
              <a:cs typeface="Arial"/>
            </a:endParaRPr>
          </a:p>
          <a:p>
            <a:pPr marL="12700"/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Attention</a:t>
            </a:r>
            <a:r>
              <a:rPr lang="fr-FR" sz="2800" b="1" dirty="0">
                <a:solidFill>
                  <a:srgbClr val="FF3131"/>
                </a:solidFill>
                <a:latin typeface="Arial"/>
                <a:cs typeface="Arial"/>
              </a:rPr>
              <a:t> pour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Study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Abroad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ajouter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frais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scolarité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de l’université d’accueil :</a:t>
            </a:r>
            <a:r>
              <a:rPr lang="fr-FR" sz="2800" spc="-10" dirty="0">
                <a:latin typeface="Arial"/>
                <a:cs typeface="Arial"/>
              </a:rPr>
              <a:t> </a:t>
            </a:r>
            <a:r>
              <a:rPr lang="fr-FR" sz="2800" b="1" spc="-10">
                <a:solidFill>
                  <a:srgbClr val="FF3131"/>
                </a:solidFill>
                <a:latin typeface="Arial"/>
                <a:cs typeface="Arial"/>
              </a:rPr>
              <a:t>3</a:t>
            </a:r>
            <a:r>
              <a:rPr lang="fr-FR" sz="2800" b="1" spc="-35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2800" b="1" spc="-35" dirty="0">
                <a:solidFill>
                  <a:srgbClr val="FF3131"/>
                </a:solidFill>
                <a:latin typeface="Arial"/>
                <a:cs typeface="Arial"/>
              </a:rPr>
              <a:t>5</a:t>
            </a:r>
            <a:r>
              <a:rPr lang="fr-FR" sz="2800" b="1">
                <a:solidFill>
                  <a:srgbClr val="FF3131"/>
                </a:solidFill>
                <a:latin typeface="Arial"/>
                <a:cs typeface="Arial"/>
              </a:rPr>
              <a:t>00</a:t>
            </a:r>
            <a:r>
              <a:rPr lang="fr-FR" sz="2800" b="1" spc="-35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2800" b="1">
                <a:solidFill>
                  <a:srgbClr val="FF3131"/>
                </a:solidFill>
                <a:latin typeface="Arial"/>
                <a:cs typeface="Arial"/>
              </a:rPr>
              <a:t>à</a:t>
            </a:r>
            <a:r>
              <a:rPr lang="fr-FR" sz="2800" b="1" spc="-35">
                <a:solidFill>
                  <a:srgbClr val="FF3131"/>
                </a:solidFill>
                <a:latin typeface="Arial"/>
                <a:cs typeface="Arial"/>
              </a:rPr>
              <a:t> 8</a:t>
            </a:r>
            <a:r>
              <a:rPr lang="fr-FR" sz="2800" b="1" spc="-3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2800" b="1" dirty="0">
                <a:solidFill>
                  <a:srgbClr val="FF3131"/>
                </a:solidFill>
                <a:latin typeface="Arial"/>
                <a:cs typeface="Arial"/>
              </a:rPr>
              <a:t>000</a:t>
            </a:r>
            <a:r>
              <a:rPr lang="fr-FR" sz="2800" b="1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2800" b="1" spc="-50" dirty="0">
                <a:solidFill>
                  <a:srgbClr val="FF3131"/>
                </a:solidFill>
                <a:latin typeface="Arial"/>
                <a:cs typeface="Arial"/>
              </a:rPr>
              <a:t>€</a:t>
            </a:r>
            <a:endParaRPr lang="fr-FR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0112" y="544027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10" y="266699"/>
                </a:moveTo>
                <a:lnTo>
                  <a:pt x="120392" y="266699"/>
                </a:lnTo>
                <a:lnTo>
                  <a:pt x="107823" y="265429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6"/>
                </a:lnTo>
                <a:lnTo>
                  <a:pt x="0" y="133984"/>
                </a:lnTo>
                <a:lnTo>
                  <a:pt x="2539" y="107823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39"/>
                </a:lnTo>
                <a:lnTo>
                  <a:pt x="133984" y="0"/>
                </a:lnTo>
                <a:lnTo>
                  <a:pt x="160147" y="2539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3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29"/>
                </a:lnTo>
                <a:lnTo>
                  <a:pt x="152910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112" y="704489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3" y="266699"/>
                </a:lnTo>
                <a:lnTo>
                  <a:pt x="107823" y="265429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3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84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29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8600" y="7562201"/>
            <a:ext cx="2390774" cy="1257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397864" y="5292076"/>
            <a:ext cx="2673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5</a:t>
            </a:r>
            <a:r>
              <a:rPr sz="3000" b="1" spc="-3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000</a:t>
            </a:r>
            <a:r>
              <a:rPr sz="3000" b="1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à</a:t>
            </a:r>
            <a:r>
              <a:rPr sz="3000" b="1" spc="-3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7</a:t>
            </a:r>
            <a:r>
              <a:rPr sz="3000" b="1" spc="-3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000</a:t>
            </a:r>
            <a:r>
              <a:rPr sz="3000" b="1" spc="-3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3131"/>
                </a:solidFill>
                <a:latin typeface="Arial"/>
                <a:cs typeface="Arial"/>
              </a:rPr>
              <a:t>€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23184" y="5504801"/>
            <a:ext cx="6492240" cy="152400"/>
            <a:chOff x="6423184" y="5504801"/>
            <a:chExt cx="6492240" cy="152400"/>
          </a:xfrm>
        </p:grpSpPr>
        <p:sp>
          <p:nvSpPr>
            <p:cNvPr id="12" name="object 12"/>
            <p:cNvSpPr/>
            <p:nvPr/>
          </p:nvSpPr>
          <p:spPr>
            <a:xfrm>
              <a:off x="6423184" y="5581001"/>
              <a:ext cx="6473190" cy="0"/>
            </a:xfrm>
            <a:custGeom>
              <a:avLst/>
              <a:gdLst/>
              <a:ahLst/>
              <a:cxnLst/>
              <a:rect l="l" t="t" r="r" b="b"/>
              <a:pathLst>
                <a:path w="6473190">
                  <a:moveTo>
                    <a:pt x="0" y="0"/>
                  </a:moveTo>
                  <a:lnTo>
                    <a:pt x="6473189" y="0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820174" y="5523851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397864" y="6870268"/>
            <a:ext cx="2885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8</a:t>
            </a:r>
            <a:r>
              <a:rPr sz="3000" b="1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000</a:t>
            </a:r>
            <a:r>
              <a:rPr sz="3000" b="1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à</a:t>
            </a:r>
            <a:r>
              <a:rPr sz="3000" b="1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15</a:t>
            </a:r>
            <a:r>
              <a:rPr sz="3000" b="1" spc="-3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3131"/>
                </a:solidFill>
                <a:latin typeface="Arial"/>
                <a:cs typeface="Arial"/>
              </a:rPr>
              <a:t>000</a:t>
            </a:r>
            <a:r>
              <a:rPr sz="3000" b="1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3131"/>
                </a:solidFill>
                <a:latin typeface="Arial"/>
                <a:cs typeface="Arial"/>
              </a:rPr>
              <a:t>€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23184" y="7082993"/>
            <a:ext cx="6492240" cy="152400"/>
            <a:chOff x="6423184" y="7082993"/>
            <a:chExt cx="6492240" cy="152400"/>
          </a:xfrm>
        </p:grpSpPr>
        <p:sp>
          <p:nvSpPr>
            <p:cNvPr id="16" name="object 16"/>
            <p:cNvSpPr/>
            <p:nvPr/>
          </p:nvSpPr>
          <p:spPr>
            <a:xfrm>
              <a:off x="6423184" y="7159193"/>
              <a:ext cx="6473190" cy="0"/>
            </a:xfrm>
            <a:custGeom>
              <a:avLst/>
              <a:gdLst/>
              <a:ahLst/>
              <a:cxnLst/>
              <a:rect l="l" t="t" r="r" b="b"/>
              <a:pathLst>
                <a:path w="6473190">
                  <a:moveTo>
                    <a:pt x="0" y="0"/>
                  </a:moveTo>
                  <a:lnTo>
                    <a:pt x="6473189" y="0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20174" y="7102043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51562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Aides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financières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mobilité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86581" y="3807558"/>
            <a:ext cx="10233025" cy="4229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 indent="-42354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436245" algn="l"/>
              </a:tabLst>
            </a:pP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Bourses</a:t>
            </a:r>
            <a:r>
              <a:rPr sz="3000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Erasmus</a:t>
            </a:r>
            <a:r>
              <a:rPr sz="3000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+</a:t>
            </a:r>
            <a:r>
              <a:rPr sz="3000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3650" dirty="0">
              <a:latin typeface="Arial"/>
              <a:cs typeface="Arial"/>
            </a:endParaRPr>
          </a:p>
          <a:p>
            <a:pPr marL="12700" marR="5080" indent="423545">
              <a:lnSpc>
                <a:spcPct val="116700"/>
              </a:lnSpc>
              <a:buClr>
                <a:srgbClr val="000000"/>
              </a:buClr>
              <a:buAutoNum type="arabicPeriod"/>
              <a:tabLst>
                <a:tab pos="436245" algn="l"/>
              </a:tabLst>
            </a:pP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Bourses</a:t>
            </a:r>
            <a:r>
              <a:rPr sz="3000" spc="-6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ICP</a:t>
            </a:r>
            <a:r>
              <a:rPr sz="3000" spc="-55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International</a:t>
            </a:r>
            <a:r>
              <a:rPr sz="3000" spc="-6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endParaRPr sz="3650" dirty="0">
              <a:latin typeface="Arial"/>
              <a:cs typeface="Arial"/>
            </a:endParaRPr>
          </a:p>
          <a:p>
            <a:pPr marL="12700" marR="852169" indent="423545">
              <a:lnSpc>
                <a:spcPct val="116700"/>
              </a:lnSpc>
              <a:buAutoNum type="arabicPeriod"/>
              <a:tabLst>
                <a:tab pos="436245" algn="l"/>
              </a:tabLst>
            </a:pPr>
            <a:endParaRPr lang="fr-FR" sz="3000" dirty="0">
              <a:latin typeface="Arial"/>
              <a:cs typeface="Arial"/>
            </a:endParaRPr>
          </a:p>
          <a:p>
            <a:pPr marL="12700" marR="852169" indent="423545">
              <a:lnSpc>
                <a:spcPct val="116700"/>
              </a:lnSpc>
              <a:buAutoNum type="arabicPeriod"/>
              <a:tabLst>
                <a:tab pos="436245" algn="l"/>
              </a:tabLst>
            </a:pPr>
            <a:r>
              <a:rPr lang="fr-FR" sz="3000" dirty="0">
                <a:latin typeface="Arial"/>
                <a:cs typeface="Arial"/>
              </a:rPr>
              <a:t>Bourses régionales Grand Est et Normandie</a:t>
            </a:r>
          </a:p>
          <a:p>
            <a:pPr marL="12700" marR="852169" indent="423545">
              <a:lnSpc>
                <a:spcPct val="116700"/>
              </a:lnSpc>
              <a:buAutoNum type="arabicPeriod"/>
              <a:tabLst>
                <a:tab pos="436245" algn="l"/>
              </a:tabLst>
            </a:pPr>
            <a:endParaRPr lang="fr-FR" sz="3000" dirty="0">
              <a:latin typeface="Arial"/>
              <a:cs typeface="Arial"/>
            </a:endParaRPr>
          </a:p>
          <a:p>
            <a:pPr marL="12700" marR="852169" indent="423545">
              <a:lnSpc>
                <a:spcPct val="116700"/>
              </a:lnSpc>
              <a:buAutoNum type="arabicPeriod"/>
              <a:tabLst>
                <a:tab pos="436245" algn="l"/>
              </a:tabLst>
            </a:pPr>
            <a:r>
              <a:rPr sz="3000" dirty="0" err="1">
                <a:latin typeface="Arial"/>
                <a:cs typeface="Arial"/>
              </a:rPr>
              <a:t>Toutes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ces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bourses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sont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cumulables,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avec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lang="fr-FR" sz="3000" spc="-25" dirty="0">
                <a:latin typeface="Arial"/>
                <a:cs typeface="Arial"/>
              </a:rPr>
              <a:t>la</a:t>
            </a:r>
            <a:r>
              <a:rPr sz="3000" spc="-25" dirty="0">
                <a:latin typeface="Arial"/>
                <a:cs typeface="Arial"/>
              </a:rPr>
              <a:t> </a:t>
            </a:r>
            <a:endParaRPr lang="fr-FR" sz="3000" spc="-25" dirty="0">
              <a:latin typeface="Arial"/>
              <a:cs typeface="Arial"/>
            </a:endParaRPr>
          </a:p>
          <a:p>
            <a:pPr marL="12700" marR="852169">
              <a:lnSpc>
                <a:spcPct val="116700"/>
              </a:lnSpc>
              <a:tabLst>
                <a:tab pos="436245" algn="l"/>
              </a:tabLst>
            </a:pPr>
            <a:r>
              <a:rPr lang="fr-FR" sz="3000" dirty="0">
                <a:latin typeface="Arial"/>
                <a:cs typeface="Arial"/>
              </a:rPr>
              <a:t>    </a:t>
            </a:r>
            <a:r>
              <a:rPr sz="3000" dirty="0">
                <a:latin typeface="Arial"/>
                <a:cs typeface="Arial"/>
              </a:rPr>
              <a:t>bourse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du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Gouvernement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français</a:t>
            </a:r>
            <a:r>
              <a:rPr lang="fr-FR" sz="3000" spc="-10" dirty="0">
                <a:latin typeface="Arial"/>
                <a:cs typeface="Arial"/>
              </a:rPr>
              <a:t> (CROUS)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1028700"/>
            <a:ext cx="5076824" cy="1133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2544317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3494404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Arial"/>
                <a:cs typeface="Arial"/>
              </a:rPr>
              <a:t>1.</a:t>
            </a:r>
            <a:r>
              <a:rPr b="0" spc="-11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Bourse</a:t>
            </a:r>
            <a:r>
              <a:rPr lang="fr-FR" dirty="0">
                <a:latin typeface="Arial"/>
                <a:cs typeface="Arial"/>
              </a:rPr>
              <a:t>s</a:t>
            </a:r>
            <a:r>
              <a:rPr spc="-2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Erasmus</a:t>
            </a:r>
            <a:r>
              <a:rPr spc="-16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+</a:t>
            </a:r>
            <a:br>
              <a:rPr lang="fr-FR" spc="-50" dirty="0">
                <a:latin typeface="Arial"/>
                <a:cs typeface="Arial"/>
              </a:rPr>
            </a:br>
            <a:r>
              <a:rPr lang="fr-FR" spc="-50" dirty="0">
                <a:latin typeface="Arial"/>
                <a:cs typeface="Arial"/>
              </a:rPr>
              <a:t>pour mobilités d’études</a:t>
            </a:r>
            <a:endParaRPr spc="-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2858" y="4197066"/>
            <a:ext cx="15262786" cy="4181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501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latin typeface="Arial"/>
                <a:cs typeface="Arial"/>
              </a:rPr>
              <a:t>Bourse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attribuée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automatiquement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pour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toutes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mobilités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dans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l’U.E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sauf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les </a:t>
            </a:r>
            <a:r>
              <a:rPr sz="3000" dirty="0">
                <a:latin typeface="Arial"/>
                <a:cs typeface="Arial"/>
              </a:rPr>
              <a:t>mobilités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“Study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Abroad”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(Irlande,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25" dirty="0" err="1">
                <a:latin typeface="Arial"/>
                <a:cs typeface="Arial"/>
              </a:rPr>
              <a:t>Royaume</a:t>
            </a:r>
            <a:r>
              <a:rPr sz="3000" spc="-25" dirty="0">
                <a:latin typeface="Arial"/>
                <a:cs typeface="Arial"/>
              </a:rPr>
              <a:t>-</a:t>
            </a:r>
            <a:r>
              <a:rPr sz="3000" spc="-20" dirty="0">
                <a:latin typeface="Arial"/>
                <a:cs typeface="Arial"/>
              </a:rPr>
              <a:t>Uni</a:t>
            </a:r>
            <a:r>
              <a:rPr lang="fr-FR" sz="3000" spc="-20" dirty="0">
                <a:latin typeface="Arial"/>
                <a:cs typeface="Arial"/>
              </a:rPr>
              <a:t>, </a:t>
            </a:r>
            <a:r>
              <a:rPr lang="fr-FR" sz="3000" spc="-20" dirty="0" err="1">
                <a:latin typeface="Arial"/>
                <a:cs typeface="Arial"/>
              </a:rPr>
              <a:t>Scuolo</a:t>
            </a:r>
            <a:r>
              <a:rPr lang="fr-FR" sz="3000" spc="-20" dirty="0">
                <a:latin typeface="Arial"/>
                <a:cs typeface="Arial"/>
              </a:rPr>
              <a:t> Lorenzo di Medici en Italie</a:t>
            </a:r>
            <a:r>
              <a:rPr sz="3000" spc="-20" dirty="0">
                <a:latin typeface="Arial"/>
                <a:cs typeface="Arial"/>
              </a:rPr>
              <a:t>)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Sans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condition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 err="1">
                <a:latin typeface="Arial"/>
                <a:cs typeface="Arial"/>
              </a:rPr>
              <a:t>ressources</a:t>
            </a:r>
            <a:endParaRPr lang="fr-FR" sz="30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fr-FR" sz="30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3000" spc="-10" dirty="0">
                <a:latin typeface="Arial"/>
                <a:cs typeface="Arial"/>
              </a:rPr>
              <a:t>Si bourses du CROUS, échelon 6 ou 7 : la bourse est majorée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endParaRPr lang="fr-FR" sz="300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3000" dirty="0">
                <a:latin typeface="Arial"/>
                <a:cs typeface="Arial"/>
              </a:rPr>
              <a:t>La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lang="fr-FR" sz="3000" dirty="0">
                <a:latin typeface="Arial"/>
                <a:cs typeface="Arial"/>
              </a:rPr>
              <a:t>bourse </a:t>
            </a:r>
            <a:r>
              <a:rPr sz="3000" dirty="0">
                <a:latin typeface="Arial"/>
                <a:cs typeface="Arial"/>
              </a:rPr>
              <a:t>Erasmus+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lang="fr-FR" sz="3000" dirty="0">
                <a:latin typeface="Arial"/>
                <a:cs typeface="Arial"/>
              </a:rPr>
              <a:t>est versée en 2 fois, </a:t>
            </a:r>
            <a:r>
              <a:rPr lang="fr-FR" sz="3200" dirty="0"/>
              <a:t>80% au début, 20% au retour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6568" y="438712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6" y="266699"/>
                </a:lnTo>
                <a:lnTo>
                  <a:pt x="107823" y="265430"/>
                </a:lnTo>
                <a:lnTo>
                  <a:pt x="59563" y="245363"/>
                </a:lnTo>
                <a:lnTo>
                  <a:pt x="22606" y="208406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2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4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30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6568" y="601477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3" y="265430"/>
                </a:lnTo>
                <a:lnTo>
                  <a:pt x="59563" y="245363"/>
                </a:lnTo>
                <a:lnTo>
                  <a:pt x="22606" y="208407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3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4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30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2936" y="6878776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10" y="266699"/>
                </a:moveTo>
                <a:lnTo>
                  <a:pt x="120392" y="266699"/>
                </a:lnTo>
                <a:lnTo>
                  <a:pt x="107823" y="265429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3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84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29"/>
                </a:lnTo>
                <a:lnTo>
                  <a:pt x="152910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4870" y="8010241"/>
            <a:ext cx="2390774" cy="125729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A5EEBEFA-03C2-F87B-23DE-24EE32A85720}"/>
              </a:ext>
            </a:extLst>
          </p:cNvPr>
          <p:cNvSpPr/>
          <p:nvPr/>
        </p:nvSpPr>
        <p:spPr>
          <a:xfrm>
            <a:off x="1574190" y="8010241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10" y="266699"/>
                </a:moveTo>
                <a:lnTo>
                  <a:pt x="120392" y="266699"/>
                </a:lnTo>
                <a:lnTo>
                  <a:pt x="107823" y="265429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3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84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29"/>
                </a:lnTo>
                <a:lnTo>
                  <a:pt x="152910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96"/>
            <a:ext cx="18287999" cy="30860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95225"/>
            <a:ext cx="495299" cy="304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11425" y="8852287"/>
            <a:ext cx="2047874" cy="12858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3247" y="602298"/>
            <a:ext cx="14382115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La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DRI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spc="-75" dirty="0">
                <a:latin typeface="Arial"/>
                <a:cs typeface="Arial"/>
              </a:rPr>
              <a:t> </a:t>
            </a:r>
            <a:r>
              <a:rPr lang="fr-FR" spc="-75" dirty="0">
                <a:latin typeface="Arial"/>
                <a:cs typeface="Arial"/>
              </a:rPr>
              <a:t>votre </a:t>
            </a:r>
            <a:r>
              <a:rPr dirty="0">
                <a:latin typeface="Arial"/>
                <a:cs typeface="Arial"/>
              </a:rPr>
              <a:t>disposition</a:t>
            </a:r>
            <a:r>
              <a:rPr spc="-75" dirty="0">
                <a:latin typeface="Arial"/>
                <a:cs typeface="Arial"/>
              </a:rPr>
              <a:t> </a:t>
            </a:r>
            <a:br>
              <a:rPr lang="fr-FR" spc="-75" dirty="0">
                <a:latin typeface="Arial"/>
                <a:cs typeface="Arial"/>
              </a:rPr>
            </a:br>
            <a:r>
              <a:rPr dirty="0">
                <a:latin typeface="Arial"/>
                <a:cs typeface="Arial"/>
              </a:rPr>
              <a:t>pour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vous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aider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06613" y="6835074"/>
            <a:ext cx="354012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Chargé</a:t>
            </a:r>
            <a:r>
              <a:rPr sz="3000" b="1" spc="-45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de</a:t>
            </a:r>
            <a:r>
              <a:rPr sz="3000" b="1" spc="-40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83B317"/>
                </a:solidFill>
                <a:latin typeface="Arial"/>
                <a:cs typeface="Arial"/>
              </a:rPr>
              <a:t>mission </a:t>
            </a:r>
            <a:r>
              <a:rPr sz="3000" dirty="0">
                <a:latin typeface="Arial"/>
                <a:cs typeface="Arial"/>
              </a:rPr>
              <a:t>Christophe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FARGES </a:t>
            </a:r>
            <a:r>
              <a:rPr sz="3000" spc="-10" dirty="0">
                <a:latin typeface="Arial"/>
                <a:cs typeface="Arial"/>
                <a:hlinkClick r:id="rId5"/>
              </a:rPr>
              <a:t>c.farges@icp.fr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84452" y="6872064"/>
            <a:ext cx="292671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14045">
              <a:lnSpc>
                <a:spcPct val="116700"/>
              </a:lnSpc>
              <a:spcBef>
                <a:spcPts val="95"/>
              </a:spcBef>
            </a:pPr>
            <a:r>
              <a:rPr sz="3000" b="1" spc="-10" dirty="0">
                <a:solidFill>
                  <a:srgbClr val="83B317"/>
                </a:solidFill>
                <a:latin typeface="Arial"/>
                <a:cs typeface="Arial"/>
              </a:rPr>
              <a:t>Directeur </a:t>
            </a:r>
            <a:r>
              <a:rPr sz="3000" dirty="0">
                <a:latin typeface="Arial"/>
                <a:cs typeface="Arial"/>
              </a:rPr>
              <a:t>Daniel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OLLIVIER </a:t>
            </a:r>
            <a:r>
              <a:rPr sz="3000" spc="-10" dirty="0">
                <a:latin typeface="Arial"/>
                <a:cs typeface="Arial"/>
                <a:hlinkClick r:id="rId6"/>
              </a:rPr>
              <a:t>d.ollivier@icp.fr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1135" y="3657877"/>
            <a:ext cx="46050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Coordinatrice</a:t>
            </a:r>
            <a:r>
              <a:rPr sz="3000" b="1" spc="-65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de</a:t>
            </a:r>
            <a:r>
              <a:rPr sz="3000" b="1" spc="-6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87B92E"/>
                </a:solidFill>
                <a:latin typeface="Arial"/>
                <a:cs typeface="Arial"/>
              </a:rPr>
              <a:t>la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mobilité</a:t>
            </a:r>
            <a:r>
              <a:rPr sz="3000" b="1" spc="-45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7B92E"/>
                </a:solidFill>
                <a:latin typeface="Arial"/>
                <a:cs typeface="Arial"/>
              </a:rPr>
              <a:t>hors</a:t>
            </a:r>
            <a:r>
              <a:rPr sz="3000" b="1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87B92E"/>
                </a:solidFill>
                <a:latin typeface="Arial"/>
                <a:cs typeface="Arial"/>
              </a:rPr>
              <a:t>Europe </a:t>
            </a:r>
            <a:r>
              <a:rPr sz="3000" dirty="0">
                <a:latin typeface="Arial"/>
                <a:cs typeface="Arial"/>
              </a:rPr>
              <a:t>Yannick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LAMBRON </a:t>
            </a:r>
            <a:r>
              <a:rPr sz="3000" spc="-10" dirty="0">
                <a:latin typeface="Arial"/>
                <a:cs typeface="Arial"/>
                <a:hlinkClick r:id="rId7"/>
              </a:rPr>
              <a:t>International.monde@icp.fr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03286" y="3657877"/>
            <a:ext cx="46266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9420" marR="431800" indent="-635" algn="ctr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Coordinatrice</a:t>
            </a:r>
            <a:r>
              <a:rPr sz="3000" b="1" spc="-65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de</a:t>
            </a:r>
            <a:r>
              <a:rPr sz="3000" b="1" spc="-60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83B317"/>
                </a:solidFill>
                <a:latin typeface="Arial"/>
                <a:cs typeface="Arial"/>
              </a:rPr>
              <a:t>la </a:t>
            </a: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mobilité</a:t>
            </a:r>
            <a:r>
              <a:rPr sz="3000" b="1" spc="-55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83B317"/>
                </a:solidFill>
                <a:latin typeface="Arial"/>
                <a:cs typeface="Arial"/>
              </a:rPr>
              <a:t>Europe </a:t>
            </a:r>
            <a:r>
              <a:rPr sz="3000" dirty="0">
                <a:latin typeface="Arial"/>
                <a:cs typeface="Arial"/>
              </a:rPr>
              <a:t>Victoire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DESMAREST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3000" spc="-10" dirty="0">
                <a:latin typeface="Arial"/>
                <a:cs typeface="Arial"/>
                <a:hlinkClick r:id="rId8"/>
              </a:rPr>
              <a:t>International.europe@icp.fr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7359" y="3660130"/>
            <a:ext cx="34766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Coordinatrice</a:t>
            </a:r>
            <a:r>
              <a:rPr sz="3000" b="1" spc="-65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de</a:t>
            </a:r>
            <a:r>
              <a:rPr sz="3000" b="1" spc="-60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83B317"/>
                </a:solidFill>
                <a:latin typeface="Arial"/>
                <a:cs typeface="Arial"/>
              </a:rPr>
              <a:t>la </a:t>
            </a:r>
            <a:r>
              <a:rPr sz="3000" b="1" dirty="0">
                <a:solidFill>
                  <a:srgbClr val="83B317"/>
                </a:solidFill>
                <a:latin typeface="Arial"/>
                <a:cs typeface="Arial"/>
              </a:rPr>
              <a:t>mobilité</a:t>
            </a:r>
            <a:r>
              <a:rPr sz="3000" b="1" spc="-55" dirty="0">
                <a:solidFill>
                  <a:srgbClr val="83B317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83B317"/>
                </a:solidFill>
                <a:latin typeface="Arial"/>
                <a:cs typeface="Arial"/>
              </a:rPr>
              <a:t>entrante </a:t>
            </a:r>
            <a:r>
              <a:rPr sz="3000" dirty="0">
                <a:latin typeface="Arial"/>
                <a:cs typeface="Arial"/>
              </a:rPr>
              <a:t>Mélinda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AINCE </a:t>
            </a:r>
            <a:r>
              <a:rPr sz="3000" spc="-10" dirty="0">
                <a:latin typeface="Arial"/>
                <a:cs typeface="Arial"/>
              </a:rPr>
              <a:t>incomingdri</a:t>
            </a:r>
            <a:r>
              <a:rPr sz="3000" spc="-10" dirty="0">
                <a:latin typeface="Arial"/>
                <a:cs typeface="Arial"/>
                <a:hlinkClick r:id="rId8"/>
              </a:rPr>
              <a:t>@icp.fr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BE49F6-7FC7-D430-6E6C-809F51448E28}"/>
              </a:ext>
            </a:extLst>
          </p:cNvPr>
          <p:cNvSpPr/>
          <p:nvPr/>
        </p:nvSpPr>
        <p:spPr>
          <a:xfrm>
            <a:off x="990220" y="3562225"/>
            <a:ext cx="4996522" cy="2353777"/>
          </a:xfrm>
          <a:prstGeom prst="roundRect">
            <a:avLst/>
          </a:prstGeom>
          <a:noFill/>
          <a:ln w="38100">
            <a:solidFill>
              <a:srgbClr val="84B3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E65A047-9CD3-C18F-C45D-A4E5210F8A87}"/>
              </a:ext>
            </a:extLst>
          </p:cNvPr>
          <p:cNvSpPr/>
          <p:nvPr/>
        </p:nvSpPr>
        <p:spPr>
          <a:xfrm>
            <a:off x="6645738" y="3560488"/>
            <a:ext cx="4996522" cy="2353777"/>
          </a:xfrm>
          <a:prstGeom prst="roundRect">
            <a:avLst/>
          </a:prstGeom>
          <a:noFill/>
          <a:ln w="38100">
            <a:solidFill>
              <a:srgbClr val="84B3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386A316-8B1D-FD67-AF77-0D20142D0E8B}"/>
              </a:ext>
            </a:extLst>
          </p:cNvPr>
          <p:cNvSpPr/>
          <p:nvPr/>
        </p:nvSpPr>
        <p:spPr>
          <a:xfrm>
            <a:off x="12118330" y="3580843"/>
            <a:ext cx="4996522" cy="2353777"/>
          </a:xfrm>
          <a:prstGeom prst="roundRect">
            <a:avLst/>
          </a:prstGeom>
          <a:noFill/>
          <a:ln w="38100">
            <a:solidFill>
              <a:srgbClr val="84B3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AE9E953-F1DA-D836-A192-92C60CA22315}"/>
              </a:ext>
            </a:extLst>
          </p:cNvPr>
          <p:cNvSpPr/>
          <p:nvPr/>
        </p:nvSpPr>
        <p:spPr>
          <a:xfrm>
            <a:off x="3878414" y="6507975"/>
            <a:ext cx="4996522" cy="2353777"/>
          </a:xfrm>
          <a:prstGeom prst="roundRect">
            <a:avLst/>
          </a:prstGeom>
          <a:noFill/>
          <a:ln w="38100">
            <a:solidFill>
              <a:srgbClr val="84B3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5A164CE-32FD-4A43-5873-C4DE32EBBA3A}"/>
              </a:ext>
            </a:extLst>
          </p:cNvPr>
          <p:cNvSpPr/>
          <p:nvPr/>
        </p:nvSpPr>
        <p:spPr>
          <a:xfrm>
            <a:off x="9349548" y="6531391"/>
            <a:ext cx="4996522" cy="2353777"/>
          </a:xfrm>
          <a:prstGeom prst="roundRect">
            <a:avLst/>
          </a:prstGeom>
          <a:noFill/>
          <a:ln w="38100">
            <a:solidFill>
              <a:srgbClr val="84B3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24AAE47-3170-5CCA-C162-3217EED27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42435"/>
            <a:ext cx="16256174" cy="6105194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" y="1028700"/>
            <a:ext cx="5076824" cy="113347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2544317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3494404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Arial"/>
                <a:cs typeface="Arial"/>
              </a:rPr>
              <a:t>1.</a:t>
            </a:r>
            <a:r>
              <a:rPr b="0" spc="-11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Bourse</a:t>
            </a:r>
            <a:r>
              <a:rPr lang="fr-FR" dirty="0">
                <a:latin typeface="Arial"/>
                <a:cs typeface="Arial"/>
              </a:rPr>
              <a:t>s</a:t>
            </a:r>
            <a:r>
              <a:rPr spc="-2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Erasmus</a:t>
            </a:r>
            <a:r>
              <a:rPr spc="-16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+</a:t>
            </a:r>
            <a:r>
              <a:rPr lang="fr-FR" spc="-50" dirty="0">
                <a:latin typeface="Arial"/>
                <a:cs typeface="Arial"/>
              </a:rPr>
              <a:t> pour mobilités d’études</a:t>
            </a:r>
            <a:endParaRPr spc="-50" dirty="0">
              <a:latin typeface="Arial"/>
              <a:cs typeface="Arial"/>
            </a:endParaRPr>
          </a:p>
        </p:txBody>
      </p:sp>
      <p:pic>
        <p:nvPicPr>
          <p:cNvPr id="21" name="object 8">
            <a:extLst>
              <a:ext uri="{FF2B5EF4-FFF2-40B4-BE49-F238E27FC236}">
                <a16:creationId xmlns:a16="http://schemas.microsoft.com/office/drawing/2014/main" id="{D5D578CE-FC74-C4D8-BB6F-7FF0E797EB3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73400" y="8942313"/>
            <a:ext cx="2390774" cy="1257299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6DD57ED-771C-791E-8E6B-507A25828F42}"/>
              </a:ext>
            </a:extLst>
          </p:cNvPr>
          <p:cNvSpPr txBox="1"/>
          <p:nvPr/>
        </p:nvSpPr>
        <p:spPr>
          <a:xfrm>
            <a:off x="8229600" y="8942313"/>
            <a:ext cx="8001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b="1" dirty="0">
                <a:solidFill>
                  <a:srgbClr val="FF0000"/>
                </a:solidFill>
                <a:latin typeface="Arial"/>
                <a:cs typeface="Arial"/>
              </a:rPr>
              <a:t>*Selon le coût de la vie et le prix du voyage</a:t>
            </a:r>
            <a:endParaRPr sz="3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C72879A-4B5F-8775-6CE9-D78F2D353420}"/>
              </a:ext>
            </a:extLst>
          </p:cNvPr>
          <p:cNvSpPr txBox="1"/>
          <p:nvPr/>
        </p:nvSpPr>
        <p:spPr>
          <a:xfrm>
            <a:off x="13182600" y="4991100"/>
            <a:ext cx="30166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*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3BFDCDF-F454-442B-5F39-B2E0AB8FE9C3}"/>
              </a:ext>
            </a:extLst>
          </p:cNvPr>
          <p:cNvSpPr txBox="1"/>
          <p:nvPr/>
        </p:nvSpPr>
        <p:spPr>
          <a:xfrm>
            <a:off x="13182600" y="7581900"/>
            <a:ext cx="30166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*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838866" y="3086100"/>
            <a:ext cx="17068134" cy="5671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686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Bourse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ouverte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aux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mobilités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Europe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ou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Hors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Europe</a:t>
            </a:r>
          </a:p>
          <a:p>
            <a:pPr marL="1546860" marR="3114675">
              <a:lnSpc>
                <a:spcPct val="233300"/>
              </a:lnSpc>
            </a:pPr>
            <a:r>
              <a:rPr b="0" dirty="0">
                <a:latin typeface="Arial"/>
                <a:cs typeface="Arial"/>
              </a:rPr>
              <a:t>Critère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académique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moyenne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minimale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11/20 </a:t>
            </a:r>
            <a:endParaRPr lang="fr-FR" b="0" spc="-10" dirty="0">
              <a:latin typeface="Arial"/>
              <a:cs typeface="Arial"/>
            </a:endParaRPr>
          </a:p>
          <a:p>
            <a:pPr marL="1546860" marR="3114675">
              <a:lnSpc>
                <a:spcPct val="233300"/>
              </a:lnSpc>
            </a:pPr>
            <a:r>
              <a:rPr b="0" dirty="0" err="1">
                <a:latin typeface="Arial"/>
                <a:cs typeface="Arial"/>
              </a:rPr>
              <a:t>Critère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social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quotient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familial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inférieur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à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lang="fr-FR" b="0" spc="-60" dirty="0"/>
              <a:t>20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000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€ </a:t>
            </a:r>
            <a:endParaRPr lang="fr-FR" b="0" spc="-50" dirty="0">
              <a:latin typeface="Arial"/>
              <a:cs typeface="Arial"/>
            </a:endParaRPr>
          </a:p>
          <a:p>
            <a:pPr marL="1546860" marR="3114675">
              <a:lnSpc>
                <a:spcPct val="233300"/>
              </a:lnSpc>
            </a:pPr>
            <a:r>
              <a:rPr b="0" dirty="0" err="1">
                <a:latin typeface="Arial"/>
                <a:cs typeface="Arial"/>
              </a:rPr>
              <a:t>Montant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g</a:t>
            </a:r>
            <a:r>
              <a:rPr b="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lobal</a:t>
            </a:r>
            <a:r>
              <a:rPr b="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la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bourse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lang="fr-FR" b="0" spc="-45" dirty="0"/>
              <a:t>: Europe </a:t>
            </a:r>
            <a:r>
              <a:rPr b="0" dirty="0">
                <a:latin typeface="Arial"/>
                <a:cs typeface="Arial"/>
              </a:rPr>
              <a:t>500</a:t>
            </a:r>
            <a:r>
              <a:rPr lang="fr-FR" b="0" dirty="0">
                <a:latin typeface="Arial"/>
                <a:cs typeface="Arial"/>
              </a:rPr>
              <a:t> </a:t>
            </a:r>
            <a:r>
              <a:rPr lang="fr-FR" b="0" dirty="0"/>
              <a:t>ou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1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000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lang="fr-FR" b="0" spc="-50" dirty="0"/>
              <a:t>€</a:t>
            </a:r>
            <a:r>
              <a:rPr lang="fr-FR" b="0" spc="-50" dirty="0">
                <a:latin typeface="Arial"/>
                <a:cs typeface="Arial"/>
              </a:rPr>
              <a:t>	</a:t>
            </a:r>
          </a:p>
          <a:p>
            <a:pPr marL="1546860" marR="3114675">
              <a:lnSpc>
                <a:spcPct val="233300"/>
              </a:lnSpc>
            </a:pPr>
            <a:r>
              <a:rPr lang="fr-FR" b="0" dirty="0">
                <a:latin typeface="Arial"/>
                <a:cs typeface="Arial"/>
              </a:rPr>
              <a:t>Dossier de candidature à remplir : fournir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lang="fr-FR" b="0" spc="-70" dirty="0">
                <a:latin typeface="Arial"/>
                <a:cs typeface="Arial"/>
              </a:rPr>
              <a:t>le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dernier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 err="1">
                <a:latin typeface="Arial"/>
                <a:cs typeface="Arial"/>
              </a:rPr>
              <a:t>avis</a:t>
            </a:r>
            <a:r>
              <a:rPr lang="fr-FR" b="0" dirty="0">
                <a:latin typeface="Arial"/>
                <a:cs typeface="Arial"/>
              </a:rPr>
              <a:t> </a:t>
            </a:r>
            <a:r>
              <a:rPr b="0" spc="-10" dirty="0" err="1">
                <a:latin typeface="Arial"/>
                <a:cs typeface="Arial"/>
              </a:rPr>
              <a:t>d’imposition</a:t>
            </a:r>
            <a:r>
              <a:rPr lang="fr-FR" b="0" spc="-10" dirty="0">
                <a:latin typeface="Arial"/>
                <a:cs typeface="Arial"/>
              </a:rPr>
              <a:t> avec </a:t>
            </a:r>
            <a:r>
              <a:rPr b="0" dirty="0" err="1">
                <a:latin typeface="Arial"/>
                <a:cs typeface="Arial"/>
              </a:rPr>
              <a:t>Informations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c.far</a:t>
            </a:r>
            <a:r>
              <a:rPr b="0" spc="-10" dirty="0">
                <a:latin typeface="Arial"/>
                <a:cs typeface="Arial"/>
                <a:hlinkClick r:id="rId2"/>
              </a:rPr>
              <a:t>g</a:t>
            </a:r>
            <a:r>
              <a:rPr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es@icp.fr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2496217"/>
          </a:xfrm>
          <a:prstGeom prst="rect">
            <a:avLst/>
          </a:prstGeom>
        </p:spPr>
        <p:txBody>
          <a:bodyPr vert="horz" wrap="square" lIns="0" tIns="490876" rIns="0" bIns="0" rtlCol="0">
            <a:spAutoFit/>
          </a:bodyPr>
          <a:lstStyle/>
          <a:p>
            <a:pPr marL="1158875">
              <a:lnSpc>
                <a:spcPct val="100000"/>
              </a:lnSpc>
              <a:spcBef>
                <a:spcPts val="100"/>
              </a:spcBef>
            </a:pPr>
            <a:r>
              <a:rPr spc="459" dirty="0"/>
              <a:t>2.</a:t>
            </a:r>
            <a:r>
              <a:rPr lang="fr-FR" dirty="0">
                <a:latin typeface="Arial"/>
                <a:cs typeface="Arial"/>
              </a:rPr>
              <a:t> Bourses ICP International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     </a:t>
            </a:r>
            <a:r>
              <a:rPr lang="fr-FR" spc="-50" dirty="0">
                <a:latin typeface="Arial"/>
                <a:cs typeface="Arial"/>
              </a:rPr>
              <a:t>pour mobilités d’études</a:t>
            </a:r>
            <a:endParaRPr spc="50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4870" y="8106324"/>
            <a:ext cx="2390774" cy="12572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67303" y="320862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11" y="266699"/>
                </a:moveTo>
                <a:lnTo>
                  <a:pt x="120391" y="266699"/>
                </a:lnTo>
                <a:lnTo>
                  <a:pt x="107823" y="265430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3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4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30"/>
                </a:lnTo>
                <a:lnTo>
                  <a:pt x="152911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7303" y="410295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3" y="265430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3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4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30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7303" y="513613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6" y="266699"/>
                </a:lnTo>
                <a:lnTo>
                  <a:pt x="107823" y="265430"/>
                </a:lnTo>
                <a:lnTo>
                  <a:pt x="59563" y="245363"/>
                </a:lnTo>
                <a:lnTo>
                  <a:pt x="22606" y="208406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2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0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30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7303" y="623173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4" y="266699"/>
                </a:lnTo>
                <a:lnTo>
                  <a:pt x="107823" y="265429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3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84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29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7303" y="7327326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3" y="266699"/>
                </a:lnTo>
                <a:lnTo>
                  <a:pt x="107823" y="265429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3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84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29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5C1BF85-B2B9-D98B-A692-5570C3F08E3A}"/>
              </a:ext>
            </a:extLst>
          </p:cNvPr>
          <p:cNvSpPr txBox="1"/>
          <p:nvPr/>
        </p:nvSpPr>
        <p:spPr>
          <a:xfrm>
            <a:off x="7315200" y="6498430"/>
            <a:ext cx="5486400" cy="55143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fr-FR" sz="3000" b="0" spc="-50" dirty="0">
                <a:latin typeface="Arial"/>
                <a:cs typeface="Arial"/>
              </a:rPr>
              <a:t>Hors Europe 1 000 ou 1 </a:t>
            </a:r>
            <a:r>
              <a:rPr lang="fr-FR" sz="3000" b="0" dirty="0">
                <a:latin typeface="Arial"/>
                <a:cs typeface="Arial"/>
              </a:rPr>
              <a:t>500</a:t>
            </a:r>
            <a:r>
              <a:rPr lang="fr-FR" sz="3000" b="0" spc="-50" dirty="0">
                <a:latin typeface="Arial"/>
                <a:cs typeface="Arial"/>
              </a:rPr>
              <a:t>€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73982D0-64A6-6876-4636-0E0DC7916B2D}"/>
              </a:ext>
            </a:extLst>
          </p:cNvPr>
          <p:cNvSpPr txBox="1"/>
          <p:nvPr/>
        </p:nvSpPr>
        <p:spPr>
          <a:xfrm>
            <a:off x="8161908" y="7460676"/>
            <a:ext cx="10126092" cy="55143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fr-FR" sz="3000" b="0" spc="-10" dirty="0">
                <a:latin typeface="Arial"/>
                <a:cs typeface="Arial"/>
              </a:rPr>
              <a:t>le dossier de candidature à la mobilité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BC24-7818-5FE8-2A32-7EF32080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B3A7CF1E-9C20-B06B-8E66-2B52E0E7F83D}"/>
              </a:ext>
            </a:extLst>
          </p:cNvPr>
          <p:cNvSpPr txBox="1"/>
          <p:nvPr/>
        </p:nvSpPr>
        <p:spPr>
          <a:xfrm>
            <a:off x="3276600" y="3247173"/>
            <a:ext cx="12557685" cy="4163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 indent="-42354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436245" algn="l"/>
              </a:tabLst>
            </a:pP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Bourses</a:t>
            </a:r>
            <a:r>
              <a:rPr sz="3000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Erasmus</a:t>
            </a:r>
            <a:r>
              <a:rPr sz="3000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+</a:t>
            </a:r>
            <a:r>
              <a:rPr lang="fr-FR" sz="3000" dirty="0">
                <a:solidFill>
                  <a:srgbClr val="87B92E"/>
                </a:solidFill>
                <a:latin typeface="Arial"/>
                <a:cs typeface="Arial"/>
              </a:rPr>
              <a:t>, </a:t>
            </a:r>
            <a:r>
              <a:rPr lang="fr-FR" sz="3000" dirty="0">
                <a:solidFill>
                  <a:schemeClr val="tx1"/>
                </a:solidFill>
                <a:latin typeface="Arial"/>
                <a:cs typeface="Arial"/>
              </a:rPr>
              <a:t>stages en Union Européenne</a:t>
            </a:r>
            <a:endParaRPr lang="fr-FR" sz="3000" spc="-40" dirty="0">
              <a:solidFill>
                <a:srgbClr val="87B92E"/>
              </a:solidFill>
              <a:latin typeface="Arial"/>
              <a:cs typeface="Arial"/>
            </a:endParaRPr>
          </a:p>
          <a:p>
            <a:pPr marL="436245" indent="-42354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436245" algn="l"/>
              </a:tabLst>
            </a:pP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3650" dirty="0">
              <a:latin typeface="Arial"/>
              <a:cs typeface="Arial"/>
            </a:endParaRPr>
          </a:p>
          <a:p>
            <a:pPr marL="12700" marR="5080" indent="423545">
              <a:lnSpc>
                <a:spcPct val="116700"/>
              </a:lnSpc>
              <a:buClr>
                <a:srgbClr val="000000"/>
              </a:buClr>
              <a:buAutoNum type="arabicPeriod"/>
              <a:tabLst>
                <a:tab pos="436245" algn="l"/>
              </a:tabLst>
            </a:pPr>
            <a:endParaRPr lang="fr-FR" sz="3000" dirty="0">
              <a:solidFill>
                <a:srgbClr val="87B92E"/>
              </a:solidFill>
              <a:latin typeface="Arial"/>
              <a:cs typeface="Arial"/>
            </a:endParaRPr>
          </a:p>
          <a:p>
            <a:pPr marL="12700" marR="5080" indent="423545">
              <a:lnSpc>
                <a:spcPct val="116700"/>
              </a:lnSpc>
              <a:buClr>
                <a:srgbClr val="000000"/>
              </a:buClr>
              <a:buAutoNum type="arabicPeriod"/>
              <a:tabLst>
                <a:tab pos="436245" algn="l"/>
              </a:tabLst>
            </a:pP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Bourses</a:t>
            </a:r>
            <a:r>
              <a:rPr sz="3000" spc="-6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ICP</a:t>
            </a:r>
            <a:r>
              <a:rPr sz="3000" spc="-55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87B92E"/>
                </a:solidFill>
                <a:latin typeface="Arial"/>
                <a:cs typeface="Arial"/>
              </a:rPr>
              <a:t>International</a:t>
            </a:r>
            <a:r>
              <a:rPr lang="fr-FR" sz="3000" dirty="0">
                <a:solidFill>
                  <a:srgbClr val="87B92E"/>
                </a:solidFill>
                <a:latin typeface="Arial"/>
                <a:cs typeface="Arial"/>
              </a:rPr>
              <a:t>,</a:t>
            </a:r>
            <a:r>
              <a:rPr sz="3000" spc="-6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r>
              <a:rPr lang="fr-FR" sz="3000" spc="-60" dirty="0">
                <a:solidFill>
                  <a:schemeClr val="tx1"/>
                </a:solidFill>
                <a:latin typeface="Arial"/>
                <a:cs typeface="Arial"/>
              </a:rPr>
              <a:t>stages en Union Européenne ou Hors</a:t>
            </a:r>
            <a:r>
              <a:rPr lang="fr-FR" sz="3000" dirty="0">
                <a:solidFill>
                  <a:schemeClr val="tx1"/>
                </a:solidFill>
                <a:latin typeface="Arial"/>
                <a:cs typeface="Arial"/>
              </a:rPr>
              <a:t> Europe</a:t>
            </a:r>
            <a:r>
              <a:rPr lang="fr-FR" sz="3000" spc="-40" dirty="0">
                <a:solidFill>
                  <a:srgbClr val="87B92E"/>
                </a:solidFill>
                <a:latin typeface="Arial"/>
                <a:cs typeface="Arial"/>
              </a:rPr>
              <a:t> </a:t>
            </a:r>
            <a:endParaRPr lang="fr-FR" sz="3000" spc="-60" dirty="0">
              <a:solidFill>
                <a:srgbClr val="87B92E"/>
              </a:solidFill>
              <a:latin typeface="Arial"/>
              <a:cs typeface="Arial"/>
            </a:endParaRPr>
          </a:p>
          <a:p>
            <a:pPr marL="12700" marR="852169">
              <a:lnSpc>
                <a:spcPct val="116700"/>
              </a:lnSpc>
              <a:tabLst>
                <a:tab pos="436245" algn="l"/>
              </a:tabLst>
            </a:pPr>
            <a:endParaRPr lang="fr-FR" sz="3000" dirty="0">
              <a:latin typeface="Arial"/>
              <a:cs typeface="Arial"/>
            </a:endParaRPr>
          </a:p>
          <a:p>
            <a:pPr marL="12700" marR="852169">
              <a:lnSpc>
                <a:spcPct val="116700"/>
              </a:lnSpc>
              <a:tabLst>
                <a:tab pos="436245" algn="l"/>
              </a:tabLst>
            </a:pPr>
            <a:endParaRPr lang="fr-FR" sz="3000" dirty="0">
              <a:latin typeface="Arial"/>
              <a:cs typeface="Arial"/>
            </a:endParaRPr>
          </a:p>
          <a:p>
            <a:pPr marL="12700" marR="852169">
              <a:lnSpc>
                <a:spcPct val="116700"/>
              </a:lnSpc>
              <a:tabLst>
                <a:tab pos="436245" algn="l"/>
              </a:tabLst>
            </a:pPr>
            <a:endParaRPr lang="fr-FR" sz="30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58620DB-3C7F-23CF-6EE2-753634F8FE75}"/>
              </a:ext>
            </a:extLst>
          </p:cNvPr>
          <p:cNvSpPr txBox="1"/>
          <p:nvPr/>
        </p:nvSpPr>
        <p:spPr>
          <a:xfrm>
            <a:off x="3682253" y="3500029"/>
            <a:ext cx="14255750" cy="3937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</a:pPr>
            <a:endParaRPr lang="fr-FR" sz="365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fr-FR" sz="365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fr-FR" sz="365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sz="3650" dirty="0">
              <a:latin typeface="Arial"/>
              <a:cs typeface="Arial"/>
            </a:endParaRPr>
          </a:p>
          <a:p>
            <a:pPr marL="1601470" marR="5080" indent="-1589405" algn="l">
              <a:lnSpc>
                <a:spcPct val="116700"/>
              </a:lnSpc>
            </a:pPr>
            <a:r>
              <a:rPr sz="3000" dirty="0" err="1">
                <a:latin typeface="Arial"/>
                <a:cs typeface="Arial"/>
              </a:rPr>
              <a:t>Critère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social</a:t>
            </a:r>
            <a:r>
              <a:rPr lang="fr-FR" sz="3200" b="0" spc="-5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:</a:t>
            </a:r>
            <a:r>
              <a:rPr lang="fr-FR" sz="3200" b="0" spc="-5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quotient</a:t>
            </a:r>
            <a:r>
              <a:rPr lang="fr-FR" sz="3200" b="0" spc="-5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familial</a:t>
            </a:r>
            <a:r>
              <a:rPr lang="fr-FR" sz="3200" b="0" spc="-5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inférieur</a:t>
            </a:r>
            <a:r>
              <a:rPr lang="fr-FR" sz="3200" b="0" spc="-6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à</a:t>
            </a:r>
            <a:r>
              <a:rPr lang="fr-FR" sz="3200" b="0" spc="-60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19</a:t>
            </a:r>
            <a:r>
              <a:rPr lang="fr-FR" sz="3200" b="0" spc="-5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000</a:t>
            </a:r>
            <a:r>
              <a:rPr lang="fr-FR" sz="3200" b="0" spc="-55" dirty="0">
                <a:latin typeface="Arial"/>
                <a:cs typeface="Arial"/>
              </a:rPr>
              <a:t> </a:t>
            </a:r>
            <a:r>
              <a:rPr lang="fr-FR" sz="3200" b="0" spc="-50" dirty="0">
                <a:latin typeface="Arial"/>
                <a:cs typeface="Arial"/>
              </a:rPr>
              <a:t>€ </a:t>
            </a:r>
          </a:p>
          <a:p>
            <a:pPr marL="1601470" marR="5080" indent="-1589405" algn="l">
              <a:lnSpc>
                <a:spcPct val="116700"/>
              </a:lnSpc>
            </a:pPr>
            <a:r>
              <a:rPr lang="fr-FR" sz="3200" b="0" dirty="0">
                <a:latin typeface="Arial"/>
                <a:cs typeface="Arial"/>
              </a:rPr>
              <a:t>Critère</a:t>
            </a:r>
            <a:r>
              <a:rPr lang="fr-FR" sz="3200" b="0" spc="-80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académique</a:t>
            </a:r>
            <a:r>
              <a:rPr lang="fr-FR" sz="3200" b="0" spc="-7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:</a:t>
            </a:r>
            <a:r>
              <a:rPr lang="fr-FR" sz="3200" b="0" spc="-7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moyenne</a:t>
            </a:r>
            <a:r>
              <a:rPr lang="fr-FR" sz="3200" b="0" spc="-7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minimale</a:t>
            </a:r>
            <a:r>
              <a:rPr lang="fr-FR" sz="3200" b="0" spc="-80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de</a:t>
            </a:r>
            <a:r>
              <a:rPr lang="fr-FR" sz="3200" b="0" spc="-75" dirty="0">
                <a:latin typeface="Arial"/>
                <a:cs typeface="Arial"/>
              </a:rPr>
              <a:t> </a:t>
            </a:r>
            <a:r>
              <a:rPr lang="fr-FR" sz="3200" b="0" spc="-10" dirty="0">
                <a:latin typeface="Arial"/>
                <a:cs typeface="Arial"/>
              </a:rPr>
              <a:t>11/20</a:t>
            </a:r>
          </a:p>
          <a:p>
            <a:pPr marL="1601470" marR="5080" indent="-1589405" algn="l">
              <a:lnSpc>
                <a:spcPct val="116700"/>
              </a:lnSpc>
            </a:pPr>
            <a:r>
              <a:rPr lang="fr-FR" sz="3200" spc="-10" dirty="0">
                <a:latin typeface="Arial"/>
                <a:cs typeface="Arial"/>
              </a:rPr>
              <a:t>Pas de durée minimum</a:t>
            </a:r>
            <a:r>
              <a:rPr lang="fr-FR" sz="3200" b="0" spc="-10" dirty="0">
                <a:latin typeface="Arial"/>
                <a:cs typeface="Arial"/>
              </a:rPr>
              <a:t> 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2BF37BAB-E315-A898-E029-36FAD2967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969D3D3-0FAF-00D4-52B4-FAB93F1560CA}"/>
              </a:ext>
            </a:extLst>
          </p:cNvPr>
          <p:cNvSpPr txBox="1"/>
          <p:nvPr/>
        </p:nvSpPr>
        <p:spPr>
          <a:xfrm>
            <a:off x="1295400" y="8982737"/>
            <a:ext cx="1310640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1470" marR="5080" indent="-1589405" algn="l">
              <a:lnSpc>
                <a:spcPct val="116700"/>
              </a:lnSpc>
            </a:pPr>
            <a:r>
              <a:rPr lang="fr-FR" sz="3000" dirty="0">
                <a:latin typeface="Arial"/>
                <a:cs typeface="Arial"/>
              </a:rPr>
              <a:t>à</a:t>
            </a:r>
            <a:r>
              <a:rPr lang="fr-FR" sz="3000" spc="-55" dirty="0">
                <a:latin typeface="Arial"/>
                <a:cs typeface="Arial"/>
              </a:rPr>
              <a:t> </a:t>
            </a:r>
            <a:r>
              <a:rPr lang="fr-FR" sz="3000" dirty="0">
                <a:latin typeface="Arial"/>
                <a:cs typeface="Arial"/>
              </a:rPr>
              <a:t>des</a:t>
            </a:r>
            <a:r>
              <a:rPr lang="fr-FR" sz="3000" spc="-60" dirty="0">
                <a:latin typeface="Arial"/>
                <a:cs typeface="Arial"/>
              </a:rPr>
              <a:t> </a:t>
            </a:r>
            <a:r>
              <a:rPr lang="fr-FR" sz="3000" spc="-20" dirty="0">
                <a:latin typeface="Arial"/>
                <a:cs typeface="Arial"/>
              </a:rPr>
              <a:t>ECTS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DCB1AD1-B42E-4EE2-25E9-DED17DE9C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9478" y="419222"/>
            <a:ext cx="12869044" cy="1544043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298196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Bourses de stages</a:t>
            </a:r>
            <a:endParaRPr spc="-1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1D078CA-C9F5-84AD-5004-6C013DB4DF94}"/>
              </a:ext>
            </a:extLst>
          </p:cNvPr>
          <p:cNvSpPr txBox="1"/>
          <p:nvPr/>
        </p:nvSpPr>
        <p:spPr>
          <a:xfrm>
            <a:off x="3686735" y="4117749"/>
            <a:ext cx="7019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Informations</a:t>
            </a:r>
            <a:r>
              <a:rPr sz="3000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:</a:t>
            </a:r>
            <a:r>
              <a:rPr sz="30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international.euro</a:t>
            </a:r>
            <a:r>
              <a:rPr sz="3000" spc="-10" dirty="0">
                <a:latin typeface="Arial"/>
                <a:cs typeface="Arial"/>
                <a:hlinkClick r:id="rId3"/>
              </a:rPr>
              <a:t>pe@icp.fr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62505CC-B167-4ABD-536C-01094B997DBA}"/>
              </a:ext>
            </a:extLst>
          </p:cNvPr>
          <p:cNvSpPr txBox="1"/>
          <p:nvPr/>
        </p:nvSpPr>
        <p:spPr>
          <a:xfrm>
            <a:off x="-609600" y="8075170"/>
            <a:ext cx="14255750" cy="42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96640" algn="r">
              <a:lnSpc>
                <a:spcPts val="3360"/>
              </a:lnSpc>
            </a:pPr>
            <a:r>
              <a:rPr sz="2800" b="1" dirty="0" err="1">
                <a:solidFill>
                  <a:srgbClr val="FF3131"/>
                </a:solidFill>
                <a:latin typeface="Arial"/>
                <a:cs typeface="Arial"/>
              </a:rPr>
              <a:t>Demande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à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effectuer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une</a:t>
            </a:r>
            <a:r>
              <a:rPr sz="2800" b="1" spc="-4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fois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le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lieu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de</a:t>
            </a:r>
            <a:r>
              <a:rPr sz="2800" b="1" spc="-4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131"/>
                </a:solidFill>
                <a:latin typeface="Arial"/>
                <a:cs typeface="Arial"/>
              </a:rPr>
              <a:t>stage</a:t>
            </a:r>
            <a:r>
              <a:rPr sz="2800" b="1" spc="-5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3131"/>
                </a:solidFill>
                <a:latin typeface="Arial"/>
                <a:cs typeface="Arial"/>
              </a:rPr>
              <a:t>trouvé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BC0F431-D156-3A6C-27E9-2CAF019F42B3}"/>
              </a:ext>
            </a:extLst>
          </p:cNvPr>
          <p:cNvSpPr txBox="1"/>
          <p:nvPr/>
        </p:nvSpPr>
        <p:spPr>
          <a:xfrm>
            <a:off x="1273479" y="8648524"/>
            <a:ext cx="1310640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1470" marR="5080" indent="-1589405" algn="l">
              <a:lnSpc>
                <a:spcPct val="116700"/>
              </a:lnSpc>
            </a:pPr>
            <a:r>
              <a:rPr lang="fr-FR" sz="3000" dirty="0">
                <a:latin typeface="Arial"/>
                <a:cs typeface="Arial"/>
              </a:rPr>
              <a:t>Bourses pour st</a:t>
            </a:r>
            <a:r>
              <a:rPr sz="3000" dirty="0">
                <a:latin typeface="Arial"/>
                <a:cs typeface="Arial"/>
              </a:rPr>
              <a:t>age</a:t>
            </a:r>
            <a:r>
              <a:rPr lang="fr-FR" sz="3000" dirty="0">
                <a:latin typeface="Arial"/>
                <a:cs typeface="Arial"/>
              </a:rPr>
              <a:t>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obligatoire</a:t>
            </a:r>
            <a:r>
              <a:rPr lang="fr-FR" sz="3000" dirty="0">
                <a:latin typeface="Arial"/>
                <a:cs typeface="Arial"/>
              </a:rPr>
              <a:t>s</a:t>
            </a:r>
            <a:r>
              <a:rPr sz="3000" dirty="0">
                <a:latin typeface="Arial"/>
                <a:cs typeface="Arial"/>
              </a:rPr>
              <a:t>,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inclus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dans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votre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formation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et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donnant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droi</a:t>
            </a:r>
            <a:r>
              <a:rPr lang="fr-FR" sz="3000" dirty="0">
                <a:latin typeface="Arial"/>
                <a:cs typeface="Arial"/>
              </a:rPr>
              <a:t>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CB06A737-9276-B62C-23C3-7BFA29C0DE64}"/>
              </a:ext>
            </a:extLst>
          </p:cNvPr>
          <p:cNvSpPr txBox="1"/>
          <p:nvPr/>
        </p:nvSpPr>
        <p:spPr>
          <a:xfrm>
            <a:off x="3686735" y="7310200"/>
            <a:ext cx="70192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b="0" dirty="0">
                <a:latin typeface="Arial"/>
                <a:cs typeface="Arial"/>
              </a:rPr>
              <a:t>Informations</a:t>
            </a:r>
            <a:r>
              <a:rPr lang="fr-FR" sz="3200" b="0" spc="-65" dirty="0">
                <a:latin typeface="Arial"/>
                <a:cs typeface="Arial"/>
              </a:rPr>
              <a:t> </a:t>
            </a:r>
            <a:r>
              <a:rPr lang="fr-FR" sz="3200" b="0" dirty="0">
                <a:latin typeface="Arial"/>
                <a:cs typeface="Arial"/>
              </a:rPr>
              <a:t>:</a:t>
            </a:r>
            <a:r>
              <a:rPr lang="fr-FR" sz="3200" b="0" spc="-65" dirty="0">
                <a:latin typeface="Arial"/>
                <a:cs typeface="Arial"/>
              </a:rPr>
              <a:t> </a:t>
            </a:r>
            <a:r>
              <a:rPr lang="fr-FR" sz="3200"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c.far</a:t>
            </a:r>
            <a:r>
              <a:rPr lang="fr-FR" sz="3200" b="0" spc="-10" dirty="0">
                <a:latin typeface="Arial"/>
                <a:cs typeface="Arial"/>
                <a:hlinkClick r:id="rId4"/>
              </a:rPr>
              <a:t>g</a:t>
            </a:r>
            <a:r>
              <a:rPr lang="fr-FR" sz="3200"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es@icp.fr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BF8E04A-16F6-8BA0-5395-628D7493A025}"/>
              </a:ext>
            </a:extLst>
          </p:cNvPr>
          <p:cNvSpPr txBox="1"/>
          <p:nvPr/>
        </p:nvSpPr>
        <p:spPr>
          <a:xfrm>
            <a:off x="3682253" y="3670298"/>
            <a:ext cx="1310640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1470" marR="5080" indent="-1589405" algn="l">
              <a:lnSpc>
                <a:spcPct val="116700"/>
              </a:lnSpc>
            </a:pPr>
            <a:r>
              <a:rPr lang="fr-FR" sz="3000" dirty="0">
                <a:latin typeface="Arial"/>
                <a:cs typeface="Arial"/>
              </a:rPr>
              <a:t>Durée minimum : 2 mois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1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96"/>
            <a:ext cx="18287999" cy="29241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4909"/>
            <a:ext cx="495299" cy="3047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8700" y="4527401"/>
            <a:ext cx="902969" cy="382905"/>
            <a:chOff x="1028700" y="4527401"/>
            <a:chExt cx="902969" cy="382905"/>
          </a:xfrm>
        </p:grpSpPr>
        <p:sp>
          <p:nvSpPr>
            <p:cNvPr id="5" name="object 5"/>
            <p:cNvSpPr/>
            <p:nvPr/>
          </p:nvSpPr>
          <p:spPr>
            <a:xfrm>
              <a:off x="1029781" y="4528482"/>
              <a:ext cx="901065" cy="380365"/>
            </a:xfrm>
            <a:custGeom>
              <a:avLst/>
              <a:gdLst/>
              <a:ahLst/>
              <a:cxnLst/>
              <a:rect l="l" t="t" r="r" b="b"/>
              <a:pathLst>
                <a:path w="901064" h="380364">
                  <a:moveTo>
                    <a:pt x="597677" y="380135"/>
                  </a:moveTo>
                  <a:lnTo>
                    <a:pt x="597677" y="279387"/>
                  </a:lnTo>
                  <a:lnTo>
                    <a:pt x="0" y="279387"/>
                  </a:lnTo>
                  <a:lnTo>
                    <a:pt x="0" y="100748"/>
                  </a:lnTo>
                  <a:lnTo>
                    <a:pt x="597677" y="100748"/>
                  </a:lnTo>
                  <a:lnTo>
                    <a:pt x="597677" y="0"/>
                  </a:lnTo>
                  <a:lnTo>
                    <a:pt x="900613" y="190056"/>
                  </a:lnTo>
                  <a:lnTo>
                    <a:pt x="597677" y="380135"/>
                  </a:lnTo>
                  <a:close/>
                </a:path>
              </a:pathLst>
            </a:custGeom>
            <a:solidFill>
              <a:srgbClr val="87B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9781" y="4528482"/>
              <a:ext cx="901065" cy="380365"/>
            </a:xfrm>
            <a:custGeom>
              <a:avLst/>
              <a:gdLst/>
              <a:ahLst/>
              <a:cxnLst/>
              <a:rect l="l" t="t" r="r" b="b"/>
              <a:pathLst>
                <a:path w="901064" h="380364">
                  <a:moveTo>
                    <a:pt x="597677" y="380135"/>
                  </a:moveTo>
                  <a:lnTo>
                    <a:pt x="597677" y="279387"/>
                  </a:lnTo>
                  <a:lnTo>
                    <a:pt x="0" y="279387"/>
                  </a:lnTo>
                  <a:lnTo>
                    <a:pt x="0" y="100748"/>
                  </a:lnTo>
                  <a:lnTo>
                    <a:pt x="597677" y="100748"/>
                  </a:lnTo>
                  <a:lnTo>
                    <a:pt x="597677" y="0"/>
                  </a:lnTo>
                  <a:lnTo>
                    <a:pt x="900613" y="190056"/>
                  </a:lnTo>
                  <a:lnTo>
                    <a:pt x="597677" y="38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8700" y="6528018"/>
            <a:ext cx="902969" cy="382905"/>
            <a:chOff x="1028700" y="6528018"/>
            <a:chExt cx="902969" cy="382905"/>
          </a:xfrm>
        </p:grpSpPr>
        <p:sp>
          <p:nvSpPr>
            <p:cNvPr id="8" name="object 8"/>
            <p:cNvSpPr/>
            <p:nvPr/>
          </p:nvSpPr>
          <p:spPr>
            <a:xfrm>
              <a:off x="1029781" y="6529099"/>
              <a:ext cx="901065" cy="380365"/>
            </a:xfrm>
            <a:custGeom>
              <a:avLst/>
              <a:gdLst/>
              <a:ahLst/>
              <a:cxnLst/>
              <a:rect l="l" t="t" r="r" b="b"/>
              <a:pathLst>
                <a:path w="901064" h="380365">
                  <a:moveTo>
                    <a:pt x="597677" y="380135"/>
                  </a:moveTo>
                  <a:lnTo>
                    <a:pt x="597677" y="279387"/>
                  </a:lnTo>
                  <a:lnTo>
                    <a:pt x="0" y="279387"/>
                  </a:lnTo>
                  <a:lnTo>
                    <a:pt x="0" y="100748"/>
                  </a:lnTo>
                  <a:lnTo>
                    <a:pt x="597677" y="100748"/>
                  </a:lnTo>
                  <a:lnTo>
                    <a:pt x="597677" y="0"/>
                  </a:lnTo>
                  <a:lnTo>
                    <a:pt x="900613" y="190056"/>
                  </a:lnTo>
                  <a:lnTo>
                    <a:pt x="597677" y="380135"/>
                  </a:lnTo>
                  <a:close/>
                </a:path>
              </a:pathLst>
            </a:custGeom>
            <a:solidFill>
              <a:srgbClr val="87B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9781" y="6529099"/>
              <a:ext cx="901065" cy="380365"/>
            </a:xfrm>
            <a:custGeom>
              <a:avLst/>
              <a:gdLst/>
              <a:ahLst/>
              <a:cxnLst/>
              <a:rect l="l" t="t" r="r" b="b"/>
              <a:pathLst>
                <a:path w="901064" h="380365">
                  <a:moveTo>
                    <a:pt x="597677" y="380135"/>
                  </a:moveTo>
                  <a:lnTo>
                    <a:pt x="597677" y="279387"/>
                  </a:lnTo>
                  <a:lnTo>
                    <a:pt x="0" y="279387"/>
                  </a:lnTo>
                  <a:lnTo>
                    <a:pt x="0" y="100748"/>
                  </a:lnTo>
                  <a:lnTo>
                    <a:pt x="597677" y="100748"/>
                  </a:lnTo>
                  <a:lnTo>
                    <a:pt x="597677" y="0"/>
                  </a:lnTo>
                  <a:lnTo>
                    <a:pt x="900613" y="190056"/>
                  </a:lnTo>
                  <a:lnTo>
                    <a:pt x="597677" y="38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6991" y="3144822"/>
            <a:ext cx="16683990" cy="428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dirty="0">
                <a:latin typeface="Arial"/>
                <a:cs typeface="Arial"/>
              </a:rPr>
              <a:t>Aucun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handicap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ne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doit</a:t>
            </a:r>
            <a:r>
              <a:rPr sz="4300" b="1" spc="-70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être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un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frein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à</a:t>
            </a:r>
            <a:r>
              <a:rPr sz="4300" b="1" spc="-50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une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demande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de</a:t>
            </a:r>
            <a:r>
              <a:rPr sz="4300" b="1" spc="-55" dirty="0">
                <a:latin typeface="Arial"/>
                <a:cs typeface="Arial"/>
              </a:rPr>
              <a:t> </a:t>
            </a:r>
            <a:r>
              <a:rPr sz="4300" b="1" spc="-10" dirty="0">
                <a:latin typeface="Arial"/>
                <a:cs typeface="Arial"/>
              </a:rPr>
              <a:t>mobilité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Arial"/>
              <a:cs typeface="Arial"/>
            </a:endParaRPr>
          </a:p>
          <a:p>
            <a:pPr marL="1385570" marR="4319270">
              <a:lnSpc>
                <a:spcPct val="116700"/>
              </a:lnSpc>
            </a:pPr>
            <a:r>
              <a:rPr sz="3000" dirty="0">
                <a:latin typeface="Arial"/>
                <a:cs typeface="Arial"/>
              </a:rPr>
              <a:t>Si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vous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êtes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dans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cas,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venez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parler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toute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confidentialité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Direction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Relations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Internationales</a:t>
            </a:r>
            <a:endParaRPr sz="3000">
              <a:latin typeface="Arial"/>
              <a:cs typeface="Arial"/>
            </a:endParaRPr>
          </a:p>
          <a:p>
            <a:pPr marL="1385570">
              <a:lnSpc>
                <a:spcPct val="100000"/>
              </a:lnSpc>
              <a:spcBef>
                <a:spcPts val="600"/>
              </a:spcBef>
            </a:pPr>
            <a:r>
              <a:rPr sz="2700" dirty="0">
                <a:latin typeface="Arial"/>
                <a:cs typeface="Arial"/>
              </a:rPr>
              <a:t>Bâtiment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P,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2ème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étage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Arial"/>
              <a:cs typeface="Arial"/>
            </a:endParaRPr>
          </a:p>
          <a:p>
            <a:pPr marL="1385570" marR="2065020">
              <a:lnSpc>
                <a:spcPct val="116700"/>
              </a:lnSpc>
            </a:pPr>
            <a:r>
              <a:rPr sz="3000" dirty="0">
                <a:latin typeface="Arial"/>
                <a:cs typeface="Arial"/>
              </a:rPr>
              <a:t>En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Europe,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bourse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Erasmus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+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est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plus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importante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si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vous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avez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handicap </a:t>
            </a:r>
            <a:r>
              <a:rPr sz="3000" dirty="0">
                <a:latin typeface="Arial"/>
                <a:cs typeface="Arial"/>
              </a:rPr>
              <a:t>Voir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document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sur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site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l’ICP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25542" y="7814574"/>
            <a:ext cx="11572875" cy="1097915"/>
            <a:chOff x="925542" y="7814574"/>
            <a:chExt cx="11572875" cy="109791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542" y="7814574"/>
              <a:ext cx="11572874" cy="6857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595064" y="8246678"/>
              <a:ext cx="734060" cy="665480"/>
            </a:xfrm>
            <a:custGeom>
              <a:avLst/>
              <a:gdLst/>
              <a:ahLst/>
              <a:cxnLst/>
              <a:rect l="l" t="t" r="r" b="b"/>
              <a:pathLst>
                <a:path w="734059" h="665479">
                  <a:moveTo>
                    <a:pt x="184143" y="495391"/>
                  </a:moveTo>
                  <a:lnTo>
                    <a:pt x="190072" y="493647"/>
                  </a:lnTo>
                  <a:lnTo>
                    <a:pt x="196249" y="494230"/>
                  </a:lnTo>
                  <a:lnTo>
                    <a:pt x="201958" y="497195"/>
                  </a:lnTo>
                  <a:lnTo>
                    <a:pt x="205976" y="502158"/>
                  </a:lnTo>
                  <a:lnTo>
                    <a:pt x="207720" y="508087"/>
                  </a:lnTo>
                  <a:lnTo>
                    <a:pt x="207137" y="514264"/>
                  </a:lnTo>
                  <a:lnTo>
                    <a:pt x="204172" y="519973"/>
                  </a:lnTo>
                  <a:lnTo>
                    <a:pt x="86049" y="663354"/>
                  </a:lnTo>
                  <a:lnTo>
                    <a:pt x="80223" y="665420"/>
                  </a:lnTo>
                  <a:lnTo>
                    <a:pt x="74481" y="664487"/>
                  </a:lnTo>
                  <a:lnTo>
                    <a:pt x="68781" y="663330"/>
                  </a:lnTo>
                  <a:lnTo>
                    <a:pt x="64061" y="659337"/>
                  </a:lnTo>
                  <a:lnTo>
                    <a:pt x="62179" y="653777"/>
                  </a:lnTo>
                  <a:lnTo>
                    <a:pt x="52862" y="626889"/>
                  </a:lnTo>
                  <a:lnTo>
                    <a:pt x="102582" y="592530"/>
                  </a:lnTo>
                  <a:lnTo>
                    <a:pt x="179180" y="499409"/>
                  </a:lnTo>
                  <a:lnTo>
                    <a:pt x="184143" y="495391"/>
                  </a:lnTo>
                  <a:close/>
                </a:path>
                <a:path w="734059" h="665479">
                  <a:moveTo>
                    <a:pt x="209738" y="268351"/>
                  </a:moveTo>
                  <a:lnTo>
                    <a:pt x="390682" y="143309"/>
                  </a:lnTo>
                  <a:lnTo>
                    <a:pt x="340865" y="179874"/>
                  </a:lnTo>
                  <a:lnTo>
                    <a:pt x="292050" y="223609"/>
                  </a:lnTo>
                  <a:lnTo>
                    <a:pt x="247284" y="272562"/>
                  </a:lnTo>
                  <a:lnTo>
                    <a:pt x="209852" y="322588"/>
                  </a:lnTo>
                  <a:lnTo>
                    <a:pt x="179098" y="372744"/>
                  </a:lnTo>
                  <a:lnTo>
                    <a:pt x="154369" y="422090"/>
                  </a:lnTo>
                  <a:lnTo>
                    <a:pt x="135008" y="469683"/>
                  </a:lnTo>
                  <a:lnTo>
                    <a:pt x="120360" y="514582"/>
                  </a:lnTo>
                  <a:lnTo>
                    <a:pt x="109769" y="555845"/>
                  </a:lnTo>
                  <a:lnTo>
                    <a:pt x="102582" y="592530"/>
                  </a:lnTo>
                  <a:lnTo>
                    <a:pt x="52862" y="626889"/>
                  </a:lnTo>
                  <a:lnTo>
                    <a:pt x="44039" y="601425"/>
                  </a:lnTo>
                  <a:lnTo>
                    <a:pt x="71634" y="582355"/>
                  </a:lnTo>
                  <a:lnTo>
                    <a:pt x="77291" y="553142"/>
                  </a:lnTo>
                  <a:lnTo>
                    <a:pt x="92470" y="494985"/>
                  </a:lnTo>
                  <a:lnTo>
                    <a:pt x="121461" y="416501"/>
                  </a:lnTo>
                  <a:lnTo>
                    <a:pt x="144387" y="368845"/>
                  </a:lnTo>
                  <a:lnTo>
                    <a:pt x="170687" y="323332"/>
                  </a:lnTo>
                  <a:lnTo>
                    <a:pt x="200301" y="280086"/>
                  </a:lnTo>
                  <a:lnTo>
                    <a:pt x="209738" y="268351"/>
                  </a:lnTo>
                  <a:close/>
                </a:path>
                <a:path w="734059" h="665479">
                  <a:moveTo>
                    <a:pt x="2780" y="466835"/>
                  </a:moveTo>
                  <a:lnTo>
                    <a:pt x="9679" y="462067"/>
                  </a:lnTo>
                  <a:lnTo>
                    <a:pt x="10965" y="461375"/>
                  </a:lnTo>
                  <a:lnTo>
                    <a:pt x="12434" y="460947"/>
                  </a:lnTo>
                  <a:lnTo>
                    <a:pt x="20841" y="458078"/>
                  </a:lnTo>
                  <a:lnTo>
                    <a:pt x="29997" y="462533"/>
                  </a:lnTo>
                  <a:lnTo>
                    <a:pt x="32999" y="470848"/>
                  </a:lnTo>
                  <a:lnTo>
                    <a:pt x="71634" y="582355"/>
                  </a:lnTo>
                  <a:lnTo>
                    <a:pt x="44039" y="601425"/>
                  </a:lnTo>
                  <a:lnTo>
                    <a:pt x="2442" y="481379"/>
                  </a:lnTo>
                  <a:lnTo>
                    <a:pt x="0" y="474441"/>
                  </a:lnTo>
                  <a:lnTo>
                    <a:pt x="2780" y="466835"/>
                  </a:lnTo>
                  <a:close/>
                </a:path>
                <a:path w="734059" h="665479">
                  <a:moveTo>
                    <a:pt x="383588" y="110417"/>
                  </a:moveTo>
                  <a:lnTo>
                    <a:pt x="468809" y="63348"/>
                  </a:lnTo>
                  <a:lnTo>
                    <a:pt x="520190" y="42274"/>
                  </a:lnTo>
                  <a:lnTo>
                    <a:pt x="568874" y="26378"/>
                  </a:lnTo>
                  <a:lnTo>
                    <a:pt x="613860" y="14929"/>
                  </a:lnTo>
                  <a:lnTo>
                    <a:pt x="654146" y="7202"/>
                  </a:lnTo>
                  <a:lnTo>
                    <a:pt x="716614" y="0"/>
                  </a:lnTo>
                  <a:lnTo>
                    <a:pt x="722959" y="867"/>
                  </a:lnTo>
                  <a:lnTo>
                    <a:pt x="728278" y="3971"/>
                  </a:lnTo>
                  <a:lnTo>
                    <a:pt x="732062" y="8870"/>
                  </a:lnTo>
                  <a:lnTo>
                    <a:pt x="733686" y="15059"/>
                  </a:lnTo>
                  <a:lnTo>
                    <a:pt x="732835" y="21375"/>
                  </a:lnTo>
                  <a:lnTo>
                    <a:pt x="729715" y="26723"/>
                  </a:lnTo>
                  <a:lnTo>
                    <a:pt x="724816" y="30506"/>
                  </a:lnTo>
                  <a:lnTo>
                    <a:pt x="718627" y="32131"/>
                  </a:lnTo>
                  <a:lnTo>
                    <a:pt x="692794" y="34366"/>
                  </a:lnTo>
                  <a:lnTo>
                    <a:pt x="660851" y="38654"/>
                  </a:lnTo>
                  <a:lnTo>
                    <a:pt x="582194" y="55948"/>
                  </a:lnTo>
                  <a:lnTo>
                    <a:pt x="537257" y="70232"/>
                  </a:lnTo>
                  <a:lnTo>
                    <a:pt x="489767" y="89127"/>
                  </a:lnTo>
                  <a:lnTo>
                    <a:pt x="440612" y="113273"/>
                  </a:lnTo>
                  <a:lnTo>
                    <a:pt x="390682" y="143309"/>
                  </a:lnTo>
                  <a:lnTo>
                    <a:pt x="209738" y="268351"/>
                  </a:lnTo>
                  <a:lnTo>
                    <a:pt x="233198" y="239178"/>
                  </a:lnTo>
                  <a:lnTo>
                    <a:pt x="269344" y="200681"/>
                  </a:lnTo>
                  <a:lnTo>
                    <a:pt x="292074" y="179178"/>
                  </a:lnTo>
                  <a:lnTo>
                    <a:pt x="315166" y="159262"/>
                  </a:lnTo>
                  <a:lnTo>
                    <a:pt x="331248" y="146587"/>
                  </a:lnTo>
                  <a:lnTo>
                    <a:pt x="383588" y="110417"/>
                  </a:lnTo>
                  <a:close/>
                </a:path>
              </a:pathLst>
            </a:custGeom>
            <a:solidFill>
              <a:srgbClr val="83B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1495944"/>
          </a:xfrm>
          <a:prstGeom prst="rect">
            <a:avLst/>
          </a:prstGeom>
        </p:spPr>
        <p:txBody>
          <a:bodyPr vert="horz" wrap="square" lIns="0" tIns="490876" rIns="0" bIns="0" rtlCol="0">
            <a:spAutoFit/>
          </a:bodyPr>
          <a:lstStyle/>
          <a:p>
            <a:pPr marL="4576445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Handicap</a:t>
            </a:r>
            <a:endParaRPr spc="620" dirty="0"/>
          </a:p>
        </p:txBody>
      </p:sp>
      <p:sp>
        <p:nvSpPr>
          <p:cNvPr id="16" name="object 16"/>
          <p:cNvSpPr/>
          <p:nvPr/>
        </p:nvSpPr>
        <p:spPr>
          <a:xfrm>
            <a:off x="12907366" y="9067062"/>
            <a:ext cx="1458595" cy="19050"/>
          </a:xfrm>
          <a:custGeom>
            <a:avLst/>
            <a:gdLst/>
            <a:ahLst/>
            <a:cxnLst/>
            <a:rect l="l" t="t" r="r" b="b"/>
            <a:pathLst>
              <a:path w="1458594" h="19050">
                <a:moveTo>
                  <a:pt x="1458455" y="0"/>
                </a:moveTo>
                <a:lnTo>
                  <a:pt x="1028788" y="0"/>
                </a:lnTo>
                <a:lnTo>
                  <a:pt x="0" y="0"/>
                </a:lnTo>
                <a:lnTo>
                  <a:pt x="0" y="19050"/>
                </a:lnTo>
                <a:lnTo>
                  <a:pt x="1028788" y="19050"/>
                </a:lnTo>
                <a:lnTo>
                  <a:pt x="1458455" y="19050"/>
                </a:lnTo>
                <a:lnTo>
                  <a:pt x="1458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68732" y="8768609"/>
            <a:ext cx="61099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Erasmus+</a:t>
            </a:r>
            <a:r>
              <a:rPr sz="21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inclusion</a:t>
            </a:r>
            <a:r>
              <a:rPr sz="21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financements</a:t>
            </a:r>
            <a:r>
              <a:rPr sz="21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com</a:t>
            </a:r>
            <a:r>
              <a:rPr sz="2100" spc="-10" dirty="0">
                <a:latin typeface="Arial"/>
                <a:cs typeface="Arial"/>
                <a:hlinkClick r:id="rId6"/>
              </a:rPr>
              <a:t>plémentaires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1567213"/>
          </a:xfrm>
          <a:prstGeom prst="rect">
            <a:avLst/>
          </a:prstGeom>
        </p:spPr>
        <p:txBody>
          <a:bodyPr vert="horz" wrap="square" lIns="0" tIns="561456" rIns="0" bIns="0" rtlCol="0">
            <a:spAutoFit/>
          </a:bodyPr>
          <a:lstStyle/>
          <a:p>
            <a:pPr marL="265430" algn="ctr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A retenir !!</a:t>
            </a:r>
            <a:endParaRPr spc="565" dirty="0"/>
          </a:p>
        </p:txBody>
      </p:sp>
      <p:sp>
        <p:nvSpPr>
          <p:cNvPr id="4" name="object 4"/>
          <p:cNvSpPr txBox="1"/>
          <p:nvPr/>
        </p:nvSpPr>
        <p:spPr>
          <a:xfrm>
            <a:off x="1600200" y="3294874"/>
            <a:ext cx="15468600" cy="5898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b="1" dirty="0">
                <a:latin typeface="Arial"/>
                <a:cs typeface="Arial"/>
              </a:rPr>
              <a:t>Moyenne générale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L1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 err="1">
                <a:latin typeface="Arial"/>
                <a:cs typeface="Arial"/>
              </a:rPr>
              <a:t>prise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en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compte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3000" b="1" dirty="0">
                <a:latin typeface="Arial"/>
                <a:cs typeface="Arial"/>
              </a:rPr>
              <a:t>Passez la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certification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10" dirty="0" err="1">
                <a:latin typeface="Arial"/>
                <a:cs typeface="Arial"/>
              </a:rPr>
              <a:t>linguistique</a:t>
            </a:r>
            <a:r>
              <a:rPr lang="fr-FR" sz="3000" b="1" spc="-10" dirty="0">
                <a:latin typeface="Arial"/>
                <a:cs typeface="Arial"/>
              </a:rPr>
              <a:t> et/ou l’attestation linguistique le plus tôt possible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</a:t>
            </a:r>
            <a:r>
              <a:rPr sz="3000" u="sng" spc="-50" dirty="0">
                <a:latin typeface="Arial"/>
                <a:cs typeface="Arial"/>
              </a:rPr>
              <a:t> </a:t>
            </a:r>
            <a:r>
              <a:rPr sz="3000" u="sng" dirty="0">
                <a:latin typeface="Arial"/>
                <a:cs typeface="Arial"/>
              </a:rPr>
              <a:t>pas</a:t>
            </a:r>
            <a:r>
              <a:rPr sz="3000" u="sng" spc="-50" dirty="0">
                <a:latin typeface="Arial"/>
                <a:cs typeface="Arial"/>
              </a:rPr>
              <a:t> </a:t>
            </a:r>
            <a:r>
              <a:rPr sz="3000" u="sng" dirty="0">
                <a:latin typeface="Arial"/>
                <a:cs typeface="Arial"/>
              </a:rPr>
              <a:t>contacter</a:t>
            </a:r>
            <a:r>
              <a:rPr sz="3000" u="sng" spc="-60" dirty="0">
                <a:latin typeface="Arial"/>
                <a:cs typeface="Arial"/>
              </a:rPr>
              <a:t> </a:t>
            </a:r>
            <a:r>
              <a:rPr sz="3000" u="sng" dirty="0">
                <a:latin typeface="Arial"/>
                <a:cs typeface="Arial"/>
              </a:rPr>
              <a:t>les</a:t>
            </a:r>
            <a:r>
              <a:rPr sz="3000" u="sng" spc="-45" dirty="0">
                <a:latin typeface="Arial"/>
                <a:cs typeface="Arial"/>
              </a:rPr>
              <a:t> </a:t>
            </a:r>
            <a:r>
              <a:rPr sz="3000" u="sng" dirty="0" err="1">
                <a:latin typeface="Arial"/>
                <a:cs typeface="Arial"/>
              </a:rPr>
              <a:t>universités</a:t>
            </a:r>
            <a:r>
              <a:rPr lang="fr-FR" sz="3000" u="sng" dirty="0">
                <a:latin typeface="Arial"/>
                <a:cs typeface="Arial"/>
              </a:rPr>
              <a:t> partenaires</a:t>
            </a:r>
            <a:r>
              <a:rPr sz="3000" u="sng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car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vous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n’avez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pas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été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sélectionné·e·s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5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3000" dirty="0">
                <a:latin typeface="Arial"/>
                <a:cs typeface="Arial"/>
              </a:rPr>
              <a:t>Vérifiez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calendrier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académique</a:t>
            </a:r>
            <a:r>
              <a:rPr sz="3000" spc="-80" dirty="0">
                <a:latin typeface="Arial"/>
                <a:cs typeface="Arial"/>
              </a:rPr>
              <a:t> </a:t>
            </a:r>
            <a:endParaRPr lang="fr-FR" sz="3000" spc="-8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3000" dirty="0" err="1">
                <a:latin typeface="Arial"/>
                <a:cs typeface="Arial"/>
              </a:rPr>
              <a:t>Vérifiez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périodes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d’examens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b="1" dirty="0">
                <a:latin typeface="Arial"/>
                <a:cs typeface="Arial"/>
              </a:rPr>
              <a:t>Chaque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matière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doit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être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validée</a:t>
            </a:r>
            <a:endParaRPr sz="3000" dirty="0">
              <a:latin typeface="Arial"/>
              <a:cs typeface="Arial"/>
            </a:endParaRPr>
          </a:p>
          <a:p>
            <a:pPr marL="12700" marR="2789555">
              <a:lnSpc>
                <a:spcPts val="42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Pas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système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compensation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(entre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matières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+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entre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semestres) </a:t>
            </a:r>
            <a:endParaRPr lang="fr-FR" sz="3000" spc="-10" dirty="0">
              <a:latin typeface="Arial"/>
              <a:cs typeface="Arial"/>
            </a:endParaRPr>
          </a:p>
          <a:p>
            <a:pPr marL="12700" marR="2789555">
              <a:lnSpc>
                <a:spcPts val="42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Pas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rattrapage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</a:t>
            </a:r>
            <a:r>
              <a:rPr lang="fr-FR" sz="3000" dirty="0">
                <a:latin typeface="Arial"/>
                <a:cs typeface="Arial"/>
              </a:rPr>
              <a:t>r</a:t>
            </a:r>
            <a:r>
              <a:rPr sz="3000" dirty="0" err="1">
                <a:latin typeface="Arial"/>
                <a:cs typeface="Arial"/>
              </a:rPr>
              <a:t>ganisé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l’ICP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343371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10" y="266699"/>
                </a:moveTo>
                <a:lnTo>
                  <a:pt x="120392" y="266699"/>
                </a:lnTo>
                <a:lnTo>
                  <a:pt x="107822" y="265430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6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2" y="2540"/>
                </a:lnTo>
                <a:lnTo>
                  <a:pt x="133985" y="0"/>
                </a:lnTo>
                <a:lnTo>
                  <a:pt x="160146" y="2540"/>
                </a:lnTo>
                <a:lnTo>
                  <a:pt x="208406" y="22605"/>
                </a:lnTo>
                <a:lnTo>
                  <a:pt x="245363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30"/>
                </a:lnTo>
                <a:lnTo>
                  <a:pt x="152910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453655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6"/>
                </a:lnTo>
                <a:lnTo>
                  <a:pt x="0" y="133985"/>
                </a:lnTo>
                <a:lnTo>
                  <a:pt x="2540" y="107822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2" y="2539"/>
                </a:lnTo>
                <a:lnTo>
                  <a:pt x="133978" y="0"/>
                </a:lnTo>
                <a:lnTo>
                  <a:pt x="160146" y="2539"/>
                </a:lnTo>
                <a:lnTo>
                  <a:pt x="208406" y="22605"/>
                </a:lnTo>
                <a:lnTo>
                  <a:pt x="245363" y="59562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3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663023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2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2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717620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700"/>
                </a:moveTo>
                <a:lnTo>
                  <a:pt x="120395" y="266700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7" y="266700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771913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700"/>
                </a:moveTo>
                <a:lnTo>
                  <a:pt x="120395" y="266700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7" y="266700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8985" y="8629919"/>
            <a:ext cx="2390774" cy="125729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028700" y="564145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30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6"/>
                </a:lnTo>
                <a:lnTo>
                  <a:pt x="0" y="133985"/>
                </a:lnTo>
                <a:lnTo>
                  <a:pt x="2540" y="107822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2" y="2540"/>
                </a:lnTo>
                <a:lnTo>
                  <a:pt x="133979" y="0"/>
                </a:lnTo>
                <a:lnTo>
                  <a:pt x="160146" y="2540"/>
                </a:lnTo>
                <a:lnTo>
                  <a:pt x="208406" y="22605"/>
                </a:lnTo>
                <a:lnTo>
                  <a:pt x="245363" y="59562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3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30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822510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876803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16000" y="3344602"/>
            <a:ext cx="16213455" cy="509883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dirty="0">
                <a:latin typeface="Arial"/>
                <a:cs typeface="Arial"/>
              </a:rPr>
              <a:t>L’Assistant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professeur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français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peut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intervenir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classe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entière,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ou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prendre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petits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groupes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d’élèves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part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Arial"/>
              <a:cs typeface="Arial"/>
            </a:endParaRPr>
          </a:p>
          <a:p>
            <a:pPr marL="7606665"/>
            <a:r>
              <a:rPr lang="fr-FR" sz="3000" dirty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lang="fr-FR" sz="3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3000" dirty="0">
                <a:solidFill>
                  <a:srgbClr val="FF0000"/>
                </a:solidFill>
                <a:latin typeface="Arial"/>
                <a:cs typeface="Arial"/>
              </a:rPr>
              <a:t>pays</a:t>
            </a:r>
            <a:r>
              <a:rPr lang="fr-FR" sz="3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3000" spc="-10" dirty="0">
                <a:solidFill>
                  <a:srgbClr val="FF0000"/>
                </a:solidFill>
                <a:latin typeface="Arial"/>
                <a:cs typeface="Arial"/>
              </a:rPr>
              <a:t>proposés</a:t>
            </a:r>
            <a:endParaRPr lang="fr-FR"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606665">
              <a:lnSpc>
                <a:spcPct val="100000"/>
              </a:lnSpc>
            </a:pPr>
            <a:endParaRPr lang="fr-FR" sz="3000" dirty="0">
              <a:latin typeface="Arial"/>
              <a:cs typeface="Arial"/>
            </a:endParaRPr>
          </a:p>
          <a:p>
            <a:pPr marL="7606665">
              <a:lnSpc>
                <a:spcPct val="100000"/>
              </a:lnSpc>
            </a:pPr>
            <a:r>
              <a:rPr sz="3000" dirty="0" err="1">
                <a:latin typeface="Arial"/>
                <a:cs typeface="Arial"/>
              </a:rPr>
              <a:t>Avoir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entre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20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et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35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ans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Arial"/>
              <a:cs typeface="Arial"/>
            </a:endParaRPr>
          </a:p>
          <a:p>
            <a:pPr marL="7623175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Recrutement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l’année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2026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-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2027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: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janvier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2026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50" dirty="0">
              <a:latin typeface="Arial"/>
              <a:cs typeface="Arial"/>
            </a:endParaRPr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4732530"/>
            <a:ext cx="5600699" cy="37814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65571" y="7305828"/>
            <a:ext cx="840105" cy="623570"/>
            <a:chOff x="7656103" y="6272786"/>
            <a:chExt cx="840105" cy="623570"/>
          </a:xfrm>
        </p:grpSpPr>
        <p:sp>
          <p:nvSpPr>
            <p:cNvPr id="4" name="object 4"/>
            <p:cNvSpPr/>
            <p:nvPr/>
          </p:nvSpPr>
          <p:spPr>
            <a:xfrm>
              <a:off x="7848728" y="6288280"/>
              <a:ext cx="621665" cy="133350"/>
            </a:xfrm>
            <a:custGeom>
              <a:avLst/>
              <a:gdLst/>
              <a:ahLst/>
              <a:cxnLst/>
              <a:rect l="l" t="t" r="r" b="b"/>
              <a:pathLst>
                <a:path w="621665" h="133350">
                  <a:moveTo>
                    <a:pt x="581232" y="133342"/>
                  </a:moveTo>
                  <a:lnTo>
                    <a:pt x="20320" y="133342"/>
                  </a:lnTo>
                  <a:lnTo>
                    <a:pt x="11453" y="131188"/>
                  </a:lnTo>
                  <a:lnTo>
                    <a:pt x="4555" y="125428"/>
                  </a:lnTo>
                  <a:lnTo>
                    <a:pt x="459" y="117118"/>
                  </a:lnTo>
                  <a:lnTo>
                    <a:pt x="0" y="107312"/>
                  </a:lnTo>
                  <a:lnTo>
                    <a:pt x="14106" y="18473"/>
                  </a:lnTo>
                  <a:lnTo>
                    <a:pt x="16573" y="11052"/>
                  </a:lnTo>
                  <a:lnTo>
                    <a:pt x="21118" y="5206"/>
                  </a:lnTo>
                  <a:lnTo>
                    <a:pt x="27237" y="1374"/>
                  </a:lnTo>
                  <a:lnTo>
                    <a:pt x="34427" y="0"/>
                  </a:lnTo>
                  <a:lnTo>
                    <a:pt x="601384" y="0"/>
                  </a:lnTo>
                  <a:lnTo>
                    <a:pt x="610553" y="2343"/>
                  </a:lnTo>
                  <a:lnTo>
                    <a:pt x="617548" y="8543"/>
                  </a:lnTo>
                  <a:lnTo>
                    <a:pt x="621458" y="17357"/>
                  </a:lnTo>
                  <a:lnTo>
                    <a:pt x="621369" y="27541"/>
                  </a:lnTo>
                  <a:lnTo>
                    <a:pt x="601216" y="116380"/>
                  </a:lnTo>
                  <a:lnTo>
                    <a:pt x="581232" y="133342"/>
                  </a:lnTo>
                  <a:close/>
                </a:path>
              </a:pathLst>
            </a:custGeom>
            <a:solidFill>
              <a:srgbClr val="87B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56103" y="6272786"/>
              <a:ext cx="840105" cy="623570"/>
            </a:xfrm>
            <a:custGeom>
              <a:avLst/>
              <a:gdLst/>
              <a:ahLst/>
              <a:cxnLst/>
              <a:rect l="l" t="t" r="r" b="b"/>
              <a:pathLst>
                <a:path w="840104" h="623570">
                  <a:moveTo>
                    <a:pt x="231418" y="41909"/>
                  </a:moveTo>
                  <a:lnTo>
                    <a:pt x="224028" y="41909"/>
                  </a:lnTo>
                  <a:lnTo>
                    <a:pt x="234629" y="22859"/>
                  </a:lnTo>
                  <a:lnTo>
                    <a:pt x="250395" y="7619"/>
                  </a:lnTo>
                  <a:lnTo>
                    <a:pt x="269560" y="0"/>
                  </a:lnTo>
                  <a:lnTo>
                    <a:pt x="290364" y="1269"/>
                  </a:lnTo>
                  <a:lnTo>
                    <a:pt x="304421" y="6349"/>
                  </a:lnTo>
                  <a:lnTo>
                    <a:pt x="306116" y="7619"/>
                  </a:lnTo>
                  <a:lnTo>
                    <a:pt x="271235" y="7619"/>
                  </a:lnTo>
                  <a:lnTo>
                    <a:pt x="254845" y="13969"/>
                  </a:lnTo>
                  <a:lnTo>
                    <a:pt x="241100" y="25399"/>
                  </a:lnTo>
                  <a:lnTo>
                    <a:pt x="231418" y="41909"/>
                  </a:lnTo>
                  <a:close/>
                </a:path>
                <a:path w="840104" h="623570">
                  <a:moveTo>
                    <a:pt x="370302" y="41909"/>
                  </a:moveTo>
                  <a:lnTo>
                    <a:pt x="363081" y="41909"/>
                  </a:lnTo>
                  <a:lnTo>
                    <a:pt x="373684" y="21589"/>
                  </a:lnTo>
                  <a:lnTo>
                    <a:pt x="389468" y="7619"/>
                  </a:lnTo>
                  <a:lnTo>
                    <a:pt x="408684" y="0"/>
                  </a:lnTo>
                  <a:lnTo>
                    <a:pt x="429584" y="0"/>
                  </a:lnTo>
                  <a:lnTo>
                    <a:pt x="443735" y="6349"/>
                  </a:lnTo>
                  <a:lnTo>
                    <a:pt x="410332" y="6349"/>
                  </a:lnTo>
                  <a:lnTo>
                    <a:pt x="393834" y="12699"/>
                  </a:lnTo>
                  <a:lnTo>
                    <a:pt x="380014" y="25399"/>
                  </a:lnTo>
                  <a:lnTo>
                    <a:pt x="370302" y="41909"/>
                  </a:lnTo>
                  <a:close/>
                </a:path>
                <a:path w="840104" h="623570">
                  <a:moveTo>
                    <a:pt x="510698" y="41909"/>
                  </a:moveTo>
                  <a:lnTo>
                    <a:pt x="503309" y="41909"/>
                  </a:lnTo>
                  <a:lnTo>
                    <a:pt x="513868" y="21589"/>
                  </a:lnTo>
                  <a:lnTo>
                    <a:pt x="529717" y="7619"/>
                  </a:lnTo>
                  <a:lnTo>
                    <a:pt x="549030" y="0"/>
                  </a:lnTo>
                  <a:lnTo>
                    <a:pt x="569980" y="0"/>
                  </a:lnTo>
                  <a:lnTo>
                    <a:pt x="584157" y="5079"/>
                  </a:lnTo>
                  <a:lnTo>
                    <a:pt x="585866" y="6349"/>
                  </a:lnTo>
                  <a:lnTo>
                    <a:pt x="550633" y="6349"/>
                  </a:lnTo>
                  <a:lnTo>
                    <a:pt x="534104" y="12699"/>
                  </a:lnTo>
                  <a:lnTo>
                    <a:pt x="520315" y="25399"/>
                  </a:lnTo>
                  <a:lnTo>
                    <a:pt x="510698" y="41909"/>
                  </a:lnTo>
                  <a:close/>
                </a:path>
                <a:path w="840104" h="623570">
                  <a:moveTo>
                    <a:pt x="650254" y="41909"/>
                  </a:moveTo>
                  <a:lnTo>
                    <a:pt x="643033" y="41909"/>
                  </a:lnTo>
                  <a:lnTo>
                    <a:pt x="653594" y="21589"/>
                  </a:lnTo>
                  <a:lnTo>
                    <a:pt x="669462" y="7619"/>
                  </a:lnTo>
                  <a:lnTo>
                    <a:pt x="688825" y="0"/>
                  </a:lnTo>
                  <a:lnTo>
                    <a:pt x="709872" y="0"/>
                  </a:lnTo>
                  <a:lnTo>
                    <a:pt x="724144" y="5079"/>
                  </a:lnTo>
                  <a:lnTo>
                    <a:pt x="725857" y="6349"/>
                  </a:lnTo>
                  <a:lnTo>
                    <a:pt x="690402" y="6349"/>
                  </a:lnTo>
                  <a:lnTo>
                    <a:pt x="673765" y="12699"/>
                  </a:lnTo>
                  <a:lnTo>
                    <a:pt x="659900" y="25399"/>
                  </a:lnTo>
                  <a:lnTo>
                    <a:pt x="650254" y="41909"/>
                  </a:lnTo>
                  <a:close/>
                </a:path>
                <a:path w="840104" h="623570">
                  <a:moveTo>
                    <a:pt x="470729" y="41909"/>
                  </a:moveTo>
                  <a:lnTo>
                    <a:pt x="463507" y="41909"/>
                  </a:lnTo>
                  <a:lnTo>
                    <a:pt x="458160" y="29209"/>
                  </a:lnTo>
                  <a:lnTo>
                    <a:pt x="450198" y="19049"/>
                  </a:lnTo>
                  <a:lnTo>
                    <a:pt x="440033" y="11429"/>
                  </a:lnTo>
                  <a:lnTo>
                    <a:pt x="428073" y="7619"/>
                  </a:lnTo>
                  <a:lnTo>
                    <a:pt x="410332" y="6349"/>
                  </a:lnTo>
                  <a:lnTo>
                    <a:pt x="443735" y="6349"/>
                  </a:lnTo>
                  <a:lnTo>
                    <a:pt x="455635" y="15239"/>
                  </a:lnTo>
                  <a:lnTo>
                    <a:pt x="464796" y="26669"/>
                  </a:lnTo>
                  <a:lnTo>
                    <a:pt x="470729" y="41909"/>
                  </a:lnTo>
                  <a:close/>
                </a:path>
                <a:path w="840104" h="623570">
                  <a:moveTo>
                    <a:pt x="611293" y="41909"/>
                  </a:moveTo>
                  <a:lnTo>
                    <a:pt x="604071" y="41909"/>
                  </a:lnTo>
                  <a:lnTo>
                    <a:pt x="598721" y="29209"/>
                  </a:lnTo>
                  <a:lnTo>
                    <a:pt x="590741" y="19049"/>
                  </a:lnTo>
                  <a:lnTo>
                    <a:pt x="580526" y="11429"/>
                  </a:lnTo>
                  <a:lnTo>
                    <a:pt x="568468" y="6349"/>
                  </a:lnTo>
                  <a:lnTo>
                    <a:pt x="585866" y="6349"/>
                  </a:lnTo>
                  <a:lnTo>
                    <a:pt x="596115" y="13969"/>
                  </a:lnTo>
                  <a:lnTo>
                    <a:pt x="605333" y="26669"/>
                  </a:lnTo>
                  <a:lnTo>
                    <a:pt x="611293" y="41909"/>
                  </a:lnTo>
                  <a:close/>
                </a:path>
                <a:path w="840104" h="623570">
                  <a:moveTo>
                    <a:pt x="751185" y="41909"/>
                  </a:moveTo>
                  <a:lnTo>
                    <a:pt x="743963" y="41909"/>
                  </a:lnTo>
                  <a:lnTo>
                    <a:pt x="738684" y="29209"/>
                  </a:lnTo>
                  <a:lnTo>
                    <a:pt x="730696" y="19049"/>
                  </a:lnTo>
                  <a:lnTo>
                    <a:pt x="720441" y="11429"/>
                  </a:lnTo>
                  <a:lnTo>
                    <a:pt x="708360" y="6349"/>
                  </a:lnTo>
                  <a:lnTo>
                    <a:pt x="725857" y="6349"/>
                  </a:lnTo>
                  <a:lnTo>
                    <a:pt x="736133" y="13969"/>
                  </a:lnTo>
                  <a:lnTo>
                    <a:pt x="745320" y="26669"/>
                  </a:lnTo>
                  <a:lnTo>
                    <a:pt x="751185" y="41909"/>
                  </a:lnTo>
                  <a:close/>
                </a:path>
                <a:path w="840104" h="623570">
                  <a:moveTo>
                    <a:pt x="331508" y="41909"/>
                  </a:moveTo>
                  <a:lnTo>
                    <a:pt x="324287" y="41909"/>
                  </a:lnTo>
                  <a:lnTo>
                    <a:pt x="318845" y="29209"/>
                  </a:lnTo>
                  <a:lnTo>
                    <a:pt x="310852" y="19049"/>
                  </a:lnTo>
                  <a:lnTo>
                    <a:pt x="300718" y="11429"/>
                  </a:lnTo>
                  <a:lnTo>
                    <a:pt x="288852" y="7619"/>
                  </a:lnTo>
                  <a:lnTo>
                    <a:pt x="306116" y="7619"/>
                  </a:lnTo>
                  <a:lnTo>
                    <a:pt x="316289" y="15239"/>
                  </a:lnTo>
                  <a:lnTo>
                    <a:pt x="325481" y="26669"/>
                  </a:lnTo>
                  <a:lnTo>
                    <a:pt x="331508" y="41909"/>
                  </a:lnTo>
                  <a:close/>
                </a:path>
                <a:path w="840104" h="623570">
                  <a:moveTo>
                    <a:pt x="634804" y="560069"/>
                  </a:moveTo>
                  <a:lnTo>
                    <a:pt x="0" y="560069"/>
                  </a:lnTo>
                  <a:lnTo>
                    <a:pt x="4366" y="553719"/>
                  </a:lnTo>
                  <a:lnTo>
                    <a:pt x="38066" y="504189"/>
                  </a:lnTo>
                  <a:lnTo>
                    <a:pt x="67419" y="449579"/>
                  </a:lnTo>
                  <a:lnTo>
                    <a:pt x="92666" y="391159"/>
                  </a:lnTo>
                  <a:lnTo>
                    <a:pt x="114050" y="331469"/>
                  </a:lnTo>
                  <a:lnTo>
                    <a:pt x="131811" y="273049"/>
                  </a:lnTo>
                  <a:lnTo>
                    <a:pt x="146191" y="217169"/>
                  </a:lnTo>
                  <a:lnTo>
                    <a:pt x="157432" y="166369"/>
                  </a:lnTo>
                  <a:lnTo>
                    <a:pt x="165775" y="123189"/>
                  </a:lnTo>
                  <a:lnTo>
                    <a:pt x="174732" y="67309"/>
                  </a:lnTo>
                  <a:lnTo>
                    <a:pt x="175830" y="58419"/>
                  </a:lnTo>
                  <a:lnTo>
                    <a:pt x="178013" y="41909"/>
                  </a:lnTo>
                  <a:lnTo>
                    <a:pt x="795856" y="41909"/>
                  </a:lnTo>
                  <a:lnTo>
                    <a:pt x="795184" y="45719"/>
                  </a:lnTo>
                  <a:lnTo>
                    <a:pt x="795380" y="48259"/>
                  </a:lnTo>
                  <a:lnTo>
                    <a:pt x="229066" y="48259"/>
                  </a:lnTo>
                  <a:lnTo>
                    <a:pt x="228731" y="49529"/>
                  </a:lnTo>
                  <a:lnTo>
                    <a:pt x="184059" y="49529"/>
                  </a:lnTo>
                  <a:lnTo>
                    <a:pt x="181700" y="67309"/>
                  </a:lnTo>
                  <a:lnTo>
                    <a:pt x="178496" y="88899"/>
                  </a:lnTo>
                  <a:lnTo>
                    <a:pt x="172868" y="123189"/>
                  </a:lnTo>
                  <a:lnTo>
                    <a:pt x="164578" y="166369"/>
                  </a:lnTo>
                  <a:lnTo>
                    <a:pt x="763578" y="166369"/>
                  </a:lnTo>
                  <a:lnTo>
                    <a:pt x="761677" y="172719"/>
                  </a:lnTo>
                  <a:lnTo>
                    <a:pt x="163067" y="172719"/>
                  </a:lnTo>
                  <a:lnTo>
                    <a:pt x="153422" y="215899"/>
                  </a:lnTo>
                  <a:lnTo>
                    <a:pt x="141516" y="262889"/>
                  </a:lnTo>
                  <a:lnTo>
                    <a:pt x="127197" y="312419"/>
                  </a:lnTo>
                  <a:lnTo>
                    <a:pt x="110314" y="363219"/>
                  </a:lnTo>
                  <a:lnTo>
                    <a:pt x="90714" y="414019"/>
                  </a:lnTo>
                  <a:lnTo>
                    <a:pt x="68248" y="463549"/>
                  </a:lnTo>
                  <a:lnTo>
                    <a:pt x="42762" y="510539"/>
                  </a:lnTo>
                  <a:lnTo>
                    <a:pt x="14106" y="552449"/>
                  </a:lnTo>
                  <a:lnTo>
                    <a:pt x="637339" y="552449"/>
                  </a:lnTo>
                  <a:lnTo>
                    <a:pt x="634804" y="560069"/>
                  </a:lnTo>
                  <a:close/>
                </a:path>
                <a:path w="840104" h="623570">
                  <a:moveTo>
                    <a:pt x="763578" y="166369"/>
                  </a:moveTo>
                  <a:lnTo>
                    <a:pt x="756894" y="166369"/>
                  </a:lnTo>
                  <a:lnTo>
                    <a:pt x="766798" y="132079"/>
                  </a:lnTo>
                  <a:lnTo>
                    <a:pt x="775410" y="100329"/>
                  </a:lnTo>
                  <a:lnTo>
                    <a:pt x="782447" y="72389"/>
                  </a:lnTo>
                  <a:lnTo>
                    <a:pt x="787627" y="49529"/>
                  </a:lnTo>
                  <a:lnTo>
                    <a:pt x="361065" y="49529"/>
                  </a:lnTo>
                  <a:lnTo>
                    <a:pt x="361065" y="48259"/>
                  </a:lnTo>
                  <a:lnTo>
                    <a:pt x="795380" y="48259"/>
                  </a:lnTo>
                  <a:lnTo>
                    <a:pt x="798999" y="95249"/>
                  </a:lnTo>
                  <a:lnTo>
                    <a:pt x="786116" y="95249"/>
                  </a:lnTo>
                  <a:lnTo>
                    <a:pt x="776826" y="146049"/>
                  </a:lnTo>
                  <a:lnTo>
                    <a:pt x="769658" y="146049"/>
                  </a:lnTo>
                  <a:lnTo>
                    <a:pt x="763578" y="166369"/>
                  </a:lnTo>
                  <a:close/>
                </a:path>
                <a:path w="840104" h="623570">
                  <a:moveTo>
                    <a:pt x="263494" y="123189"/>
                  </a:moveTo>
                  <a:lnTo>
                    <a:pt x="228395" y="96519"/>
                  </a:lnTo>
                  <a:lnTo>
                    <a:pt x="220294" y="62229"/>
                  </a:lnTo>
                  <a:lnTo>
                    <a:pt x="221845" y="49529"/>
                  </a:lnTo>
                  <a:lnTo>
                    <a:pt x="228731" y="49529"/>
                  </a:lnTo>
                  <a:lnTo>
                    <a:pt x="227167" y="62229"/>
                  </a:lnTo>
                  <a:lnTo>
                    <a:pt x="227723" y="72389"/>
                  </a:lnTo>
                  <a:lnTo>
                    <a:pt x="247519" y="107949"/>
                  </a:lnTo>
                  <a:lnTo>
                    <a:pt x="265005" y="115569"/>
                  </a:lnTo>
                  <a:lnTo>
                    <a:pt x="263494" y="123189"/>
                  </a:lnTo>
                  <a:close/>
                </a:path>
                <a:path w="840104" h="623570">
                  <a:moveTo>
                    <a:pt x="402546" y="121919"/>
                  </a:moveTo>
                  <a:lnTo>
                    <a:pt x="367447" y="95249"/>
                  </a:lnTo>
                  <a:lnTo>
                    <a:pt x="359347" y="60959"/>
                  </a:lnTo>
                  <a:lnTo>
                    <a:pt x="360897" y="49529"/>
                  </a:lnTo>
                  <a:lnTo>
                    <a:pt x="367783" y="49529"/>
                  </a:lnTo>
                  <a:lnTo>
                    <a:pt x="366219" y="62229"/>
                  </a:lnTo>
                  <a:lnTo>
                    <a:pt x="366775" y="72389"/>
                  </a:lnTo>
                  <a:lnTo>
                    <a:pt x="386508" y="107949"/>
                  </a:lnTo>
                  <a:lnTo>
                    <a:pt x="404057" y="115569"/>
                  </a:lnTo>
                  <a:lnTo>
                    <a:pt x="402546" y="121919"/>
                  </a:lnTo>
                  <a:close/>
                </a:path>
                <a:path w="840104" h="623570">
                  <a:moveTo>
                    <a:pt x="543110" y="121919"/>
                  </a:moveTo>
                  <a:lnTo>
                    <a:pt x="522713" y="113029"/>
                  </a:lnTo>
                  <a:lnTo>
                    <a:pt x="508032" y="95249"/>
                  </a:lnTo>
                  <a:lnTo>
                    <a:pt x="500435" y="73659"/>
                  </a:lnTo>
                  <a:lnTo>
                    <a:pt x="501293" y="49529"/>
                  </a:lnTo>
                  <a:lnTo>
                    <a:pt x="508515" y="49529"/>
                  </a:lnTo>
                  <a:lnTo>
                    <a:pt x="508179" y="50799"/>
                  </a:lnTo>
                  <a:lnTo>
                    <a:pt x="507355" y="72389"/>
                  </a:lnTo>
                  <a:lnTo>
                    <a:pt x="513931" y="91439"/>
                  </a:lnTo>
                  <a:lnTo>
                    <a:pt x="526741" y="106679"/>
                  </a:lnTo>
                  <a:lnTo>
                    <a:pt x="544621" y="115569"/>
                  </a:lnTo>
                  <a:lnTo>
                    <a:pt x="543110" y="121919"/>
                  </a:lnTo>
                  <a:close/>
                </a:path>
                <a:path w="840104" h="623570">
                  <a:moveTo>
                    <a:pt x="682834" y="121919"/>
                  </a:moveTo>
                  <a:lnTo>
                    <a:pt x="647735" y="95249"/>
                  </a:lnTo>
                  <a:lnTo>
                    <a:pt x="639564" y="60959"/>
                  </a:lnTo>
                  <a:lnTo>
                    <a:pt x="641017" y="49529"/>
                  </a:lnTo>
                  <a:lnTo>
                    <a:pt x="647903" y="49529"/>
                  </a:lnTo>
                  <a:lnTo>
                    <a:pt x="646507" y="60959"/>
                  </a:lnTo>
                  <a:lnTo>
                    <a:pt x="647063" y="71119"/>
                  </a:lnTo>
                  <a:lnTo>
                    <a:pt x="666796" y="106679"/>
                  </a:lnTo>
                  <a:lnTo>
                    <a:pt x="684345" y="115569"/>
                  </a:lnTo>
                  <a:lnTo>
                    <a:pt x="682834" y="121919"/>
                  </a:lnTo>
                  <a:close/>
                </a:path>
                <a:path w="840104" h="623570">
                  <a:moveTo>
                    <a:pt x="770833" y="615949"/>
                  </a:moveTo>
                  <a:lnTo>
                    <a:pt x="763780" y="615949"/>
                  </a:lnTo>
                  <a:lnTo>
                    <a:pt x="786116" y="95249"/>
                  </a:lnTo>
                  <a:lnTo>
                    <a:pt x="798999" y="95249"/>
                  </a:lnTo>
                  <a:lnTo>
                    <a:pt x="799683" y="104139"/>
                  </a:lnTo>
                  <a:lnTo>
                    <a:pt x="792665" y="104139"/>
                  </a:lnTo>
                  <a:lnTo>
                    <a:pt x="770833" y="615949"/>
                  </a:lnTo>
                  <a:close/>
                </a:path>
                <a:path w="840104" h="623570">
                  <a:moveTo>
                    <a:pt x="839101" y="615949"/>
                  </a:moveTo>
                  <a:lnTo>
                    <a:pt x="832131" y="615949"/>
                  </a:lnTo>
                  <a:lnTo>
                    <a:pt x="792665" y="104139"/>
                  </a:lnTo>
                  <a:lnTo>
                    <a:pt x="799683" y="104139"/>
                  </a:lnTo>
                  <a:lnTo>
                    <a:pt x="839101" y="615949"/>
                  </a:lnTo>
                  <a:close/>
                </a:path>
                <a:path w="840104" h="623570">
                  <a:moveTo>
                    <a:pt x="690895" y="615949"/>
                  </a:moveTo>
                  <a:lnTo>
                    <a:pt x="683842" y="615949"/>
                  </a:lnTo>
                  <a:lnTo>
                    <a:pt x="769658" y="146049"/>
                  </a:lnTo>
                  <a:lnTo>
                    <a:pt x="776826" y="146049"/>
                  </a:lnTo>
                  <a:lnTo>
                    <a:pt x="690895" y="615949"/>
                  </a:lnTo>
                  <a:close/>
                </a:path>
                <a:path w="840104" h="623570">
                  <a:moveTo>
                    <a:pt x="637339" y="552449"/>
                  </a:moveTo>
                  <a:lnTo>
                    <a:pt x="629934" y="552449"/>
                  </a:lnTo>
                  <a:lnTo>
                    <a:pt x="635860" y="535939"/>
                  </a:lnTo>
                  <a:lnTo>
                    <a:pt x="646643" y="504189"/>
                  </a:lnTo>
                  <a:lnTo>
                    <a:pt x="661237" y="462279"/>
                  </a:lnTo>
                  <a:lnTo>
                    <a:pt x="697666" y="353059"/>
                  </a:lnTo>
                  <a:lnTo>
                    <a:pt x="717408" y="292099"/>
                  </a:lnTo>
                  <a:lnTo>
                    <a:pt x="736772" y="231139"/>
                  </a:lnTo>
                  <a:lnTo>
                    <a:pt x="754711" y="172719"/>
                  </a:lnTo>
                  <a:lnTo>
                    <a:pt x="761677" y="172719"/>
                  </a:lnTo>
                  <a:lnTo>
                    <a:pt x="734255" y="262889"/>
                  </a:lnTo>
                  <a:lnTo>
                    <a:pt x="714649" y="323849"/>
                  </a:lnTo>
                  <a:lnTo>
                    <a:pt x="695154" y="382269"/>
                  </a:lnTo>
                  <a:lnTo>
                    <a:pt x="660648" y="485139"/>
                  </a:lnTo>
                  <a:lnTo>
                    <a:pt x="647709" y="523239"/>
                  </a:lnTo>
                  <a:lnTo>
                    <a:pt x="639028" y="547369"/>
                  </a:lnTo>
                  <a:lnTo>
                    <a:pt x="637339" y="552449"/>
                  </a:lnTo>
                  <a:close/>
                </a:path>
                <a:path w="840104" h="623570">
                  <a:moveTo>
                    <a:pt x="270715" y="264159"/>
                  </a:moveTo>
                  <a:lnTo>
                    <a:pt x="263326" y="264159"/>
                  </a:lnTo>
                  <a:lnTo>
                    <a:pt x="286837" y="193039"/>
                  </a:lnTo>
                  <a:lnTo>
                    <a:pt x="293387" y="194309"/>
                  </a:lnTo>
                  <a:lnTo>
                    <a:pt x="270715" y="264159"/>
                  </a:lnTo>
                  <a:close/>
                </a:path>
                <a:path w="840104" h="623570">
                  <a:moveTo>
                    <a:pt x="375676" y="264159"/>
                  </a:moveTo>
                  <a:lnTo>
                    <a:pt x="368287" y="264159"/>
                  </a:lnTo>
                  <a:lnTo>
                    <a:pt x="391798" y="193039"/>
                  </a:lnTo>
                  <a:lnTo>
                    <a:pt x="398348" y="194309"/>
                  </a:lnTo>
                  <a:lnTo>
                    <a:pt x="375676" y="264159"/>
                  </a:lnTo>
                  <a:close/>
                </a:path>
                <a:path w="840104" h="623570">
                  <a:moveTo>
                    <a:pt x="493400" y="264159"/>
                  </a:moveTo>
                  <a:lnTo>
                    <a:pt x="486011" y="264159"/>
                  </a:lnTo>
                  <a:lnTo>
                    <a:pt x="509522" y="193039"/>
                  </a:lnTo>
                  <a:lnTo>
                    <a:pt x="516072" y="194309"/>
                  </a:lnTo>
                  <a:lnTo>
                    <a:pt x="493400" y="264159"/>
                  </a:lnTo>
                  <a:close/>
                </a:path>
                <a:path w="840104" h="623570">
                  <a:moveTo>
                    <a:pt x="605583" y="264159"/>
                  </a:moveTo>
                  <a:lnTo>
                    <a:pt x="598193" y="264159"/>
                  </a:lnTo>
                  <a:lnTo>
                    <a:pt x="621705" y="193039"/>
                  </a:lnTo>
                  <a:lnTo>
                    <a:pt x="628254" y="194309"/>
                  </a:lnTo>
                  <a:lnTo>
                    <a:pt x="605583" y="264159"/>
                  </a:lnTo>
                  <a:close/>
                </a:path>
                <a:path w="840104" h="623570">
                  <a:moveTo>
                    <a:pt x="238639" y="363219"/>
                  </a:moveTo>
                  <a:lnTo>
                    <a:pt x="230914" y="363219"/>
                  </a:lnTo>
                  <a:lnTo>
                    <a:pt x="260975" y="271779"/>
                  </a:lnTo>
                  <a:lnTo>
                    <a:pt x="194136" y="271779"/>
                  </a:lnTo>
                  <a:lnTo>
                    <a:pt x="194136" y="264159"/>
                  </a:lnTo>
                  <a:lnTo>
                    <a:pt x="677292" y="264159"/>
                  </a:lnTo>
                  <a:lnTo>
                    <a:pt x="677292" y="270509"/>
                  </a:lnTo>
                  <a:lnTo>
                    <a:pt x="268700" y="270509"/>
                  </a:lnTo>
                  <a:lnTo>
                    <a:pt x="238639" y="363219"/>
                  </a:lnTo>
                  <a:close/>
                </a:path>
                <a:path w="840104" h="623570">
                  <a:moveTo>
                    <a:pt x="343600" y="363219"/>
                  </a:moveTo>
                  <a:lnTo>
                    <a:pt x="336211" y="363219"/>
                  </a:lnTo>
                  <a:lnTo>
                    <a:pt x="366272" y="270509"/>
                  </a:lnTo>
                  <a:lnTo>
                    <a:pt x="373661" y="270509"/>
                  </a:lnTo>
                  <a:lnTo>
                    <a:pt x="343600" y="363219"/>
                  </a:lnTo>
                  <a:close/>
                </a:path>
                <a:path w="840104" h="623570">
                  <a:moveTo>
                    <a:pt x="461324" y="363219"/>
                  </a:moveTo>
                  <a:lnTo>
                    <a:pt x="453935" y="363219"/>
                  </a:lnTo>
                  <a:lnTo>
                    <a:pt x="483996" y="270509"/>
                  </a:lnTo>
                  <a:lnTo>
                    <a:pt x="491385" y="270509"/>
                  </a:lnTo>
                  <a:lnTo>
                    <a:pt x="461324" y="363219"/>
                  </a:lnTo>
                  <a:close/>
                </a:path>
                <a:path w="840104" h="623570">
                  <a:moveTo>
                    <a:pt x="573339" y="363219"/>
                  </a:moveTo>
                  <a:lnTo>
                    <a:pt x="566117" y="363219"/>
                  </a:lnTo>
                  <a:lnTo>
                    <a:pt x="596178" y="270509"/>
                  </a:lnTo>
                  <a:lnTo>
                    <a:pt x="677292" y="270509"/>
                  </a:lnTo>
                  <a:lnTo>
                    <a:pt x="677292" y="271779"/>
                  </a:lnTo>
                  <a:lnTo>
                    <a:pt x="603399" y="271779"/>
                  </a:lnTo>
                  <a:lnTo>
                    <a:pt x="573339" y="363219"/>
                  </a:lnTo>
                  <a:close/>
                </a:path>
                <a:path w="840104" h="623570">
                  <a:moveTo>
                    <a:pt x="641857" y="369569"/>
                  </a:moveTo>
                  <a:lnTo>
                    <a:pt x="159036" y="369569"/>
                  </a:lnTo>
                  <a:lnTo>
                    <a:pt x="159036" y="363219"/>
                  </a:lnTo>
                  <a:lnTo>
                    <a:pt x="641857" y="363219"/>
                  </a:lnTo>
                  <a:lnTo>
                    <a:pt x="641857" y="369569"/>
                  </a:lnTo>
                  <a:close/>
                </a:path>
                <a:path w="840104" h="623570">
                  <a:moveTo>
                    <a:pt x="206899" y="461009"/>
                  </a:moveTo>
                  <a:lnTo>
                    <a:pt x="199509" y="461009"/>
                  </a:lnTo>
                  <a:lnTo>
                    <a:pt x="229066" y="369569"/>
                  </a:lnTo>
                  <a:lnTo>
                    <a:pt x="236456" y="369569"/>
                  </a:lnTo>
                  <a:lnTo>
                    <a:pt x="206899" y="461009"/>
                  </a:lnTo>
                  <a:close/>
                </a:path>
                <a:path w="840104" h="623570">
                  <a:moveTo>
                    <a:pt x="311692" y="461009"/>
                  </a:moveTo>
                  <a:lnTo>
                    <a:pt x="304470" y="461009"/>
                  </a:lnTo>
                  <a:lnTo>
                    <a:pt x="334027" y="369569"/>
                  </a:lnTo>
                  <a:lnTo>
                    <a:pt x="341249" y="369569"/>
                  </a:lnTo>
                  <a:lnTo>
                    <a:pt x="311692" y="461009"/>
                  </a:lnTo>
                  <a:close/>
                </a:path>
                <a:path w="840104" h="623570">
                  <a:moveTo>
                    <a:pt x="429416" y="461009"/>
                  </a:moveTo>
                  <a:lnTo>
                    <a:pt x="422027" y="461009"/>
                  </a:lnTo>
                  <a:lnTo>
                    <a:pt x="451752" y="369569"/>
                  </a:lnTo>
                  <a:lnTo>
                    <a:pt x="458973" y="369569"/>
                  </a:lnTo>
                  <a:lnTo>
                    <a:pt x="429416" y="461009"/>
                  </a:lnTo>
                  <a:close/>
                </a:path>
                <a:path w="840104" h="623570">
                  <a:moveTo>
                    <a:pt x="541430" y="461009"/>
                  </a:moveTo>
                  <a:lnTo>
                    <a:pt x="534209" y="461009"/>
                  </a:lnTo>
                  <a:lnTo>
                    <a:pt x="563766" y="369569"/>
                  </a:lnTo>
                  <a:lnTo>
                    <a:pt x="571155" y="369569"/>
                  </a:lnTo>
                  <a:lnTo>
                    <a:pt x="541430" y="461009"/>
                  </a:lnTo>
                  <a:close/>
                </a:path>
                <a:path w="840104" h="623570">
                  <a:moveTo>
                    <a:pt x="521782" y="520699"/>
                  </a:moveTo>
                  <a:lnTo>
                    <a:pt x="515232" y="519429"/>
                  </a:lnTo>
                  <a:lnTo>
                    <a:pt x="531858" y="467359"/>
                  </a:lnTo>
                  <a:lnTo>
                    <a:pt x="120075" y="467359"/>
                  </a:lnTo>
                  <a:lnTo>
                    <a:pt x="120075" y="461009"/>
                  </a:lnTo>
                  <a:lnTo>
                    <a:pt x="602896" y="461009"/>
                  </a:lnTo>
                  <a:lnTo>
                    <a:pt x="602896" y="468629"/>
                  </a:lnTo>
                  <a:lnTo>
                    <a:pt x="539247" y="468629"/>
                  </a:lnTo>
                  <a:lnTo>
                    <a:pt x="521782" y="520699"/>
                  </a:lnTo>
                  <a:close/>
                </a:path>
                <a:path w="840104" h="623570">
                  <a:moveTo>
                    <a:pt x="187082" y="520699"/>
                  </a:moveTo>
                  <a:lnTo>
                    <a:pt x="180532" y="518159"/>
                  </a:lnTo>
                  <a:lnTo>
                    <a:pt x="197158" y="467359"/>
                  </a:lnTo>
                  <a:lnTo>
                    <a:pt x="204548" y="467359"/>
                  </a:lnTo>
                  <a:lnTo>
                    <a:pt x="187082" y="520699"/>
                  </a:lnTo>
                  <a:close/>
                </a:path>
                <a:path w="840104" h="623570">
                  <a:moveTo>
                    <a:pt x="292043" y="520699"/>
                  </a:moveTo>
                  <a:lnTo>
                    <a:pt x="285493" y="518159"/>
                  </a:lnTo>
                  <a:lnTo>
                    <a:pt x="302119" y="467359"/>
                  </a:lnTo>
                  <a:lnTo>
                    <a:pt x="309341" y="467359"/>
                  </a:lnTo>
                  <a:lnTo>
                    <a:pt x="292043" y="520699"/>
                  </a:lnTo>
                  <a:close/>
                </a:path>
                <a:path w="840104" h="623570">
                  <a:moveTo>
                    <a:pt x="409767" y="520699"/>
                  </a:moveTo>
                  <a:lnTo>
                    <a:pt x="403218" y="519429"/>
                  </a:lnTo>
                  <a:lnTo>
                    <a:pt x="419844" y="467359"/>
                  </a:lnTo>
                  <a:lnTo>
                    <a:pt x="427065" y="467359"/>
                  </a:lnTo>
                  <a:lnTo>
                    <a:pt x="409767" y="520699"/>
                  </a:lnTo>
                  <a:close/>
                </a:path>
                <a:path w="840104" h="623570">
                  <a:moveTo>
                    <a:pt x="839688" y="623569"/>
                  </a:moveTo>
                  <a:lnTo>
                    <a:pt x="72045" y="623569"/>
                  </a:lnTo>
                  <a:lnTo>
                    <a:pt x="83632" y="560069"/>
                  </a:lnTo>
                  <a:lnTo>
                    <a:pt x="90518" y="560069"/>
                  </a:lnTo>
                  <a:lnTo>
                    <a:pt x="80274" y="615949"/>
                  </a:lnTo>
                  <a:lnTo>
                    <a:pt x="839101" y="615949"/>
                  </a:lnTo>
                  <a:lnTo>
                    <a:pt x="839688" y="623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4836" y="5127272"/>
            <a:ext cx="761576" cy="7488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8786" y="6258258"/>
            <a:ext cx="493677" cy="66541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67665">
              <a:lnSpc>
                <a:spcPct val="1163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Assistant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langue,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une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année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60" dirty="0">
                <a:latin typeface="Arial"/>
                <a:cs typeface="Arial"/>
              </a:rPr>
              <a:t>: </a:t>
            </a:r>
            <a:r>
              <a:rPr dirty="0">
                <a:latin typeface="Arial"/>
                <a:cs typeface="Arial"/>
              </a:rPr>
              <a:t>France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Education</a:t>
            </a:r>
            <a:r>
              <a:rPr spc="-1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International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6000" y="8759911"/>
            <a:ext cx="140106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htt</a:t>
            </a:r>
            <a:r>
              <a:rPr sz="2100" spc="-10" dirty="0">
                <a:latin typeface="Arial"/>
                <a:cs typeface="Arial"/>
                <a:hlinkClick r:id="rId6"/>
              </a:rPr>
              <a:t>ps://www.france-education-international.fr/partir-letranger/devenir-assistant-</a:t>
            </a:r>
            <a:r>
              <a:rPr sz="2100" spc="-20" dirty="0">
                <a:latin typeface="Arial"/>
                <a:cs typeface="Arial"/>
                <a:hlinkClick r:id="rId6"/>
              </a:rPr>
              <a:t>de-langue-</a:t>
            </a:r>
            <a:r>
              <a:rPr sz="2100" spc="-10" dirty="0">
                <a:latin typeface="Arial"/>
                <a:cs typeface="Arial"/>
                <a:hlinkClick r:id="rId6"/>
              </a:rPr>
              <a:t>francaise-letranger?langue=fr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99714" y="3104332"/>
            <a:ext cx="15471775" cy="6120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011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Être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inscrit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temps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plein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dans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une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université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;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50" dirty="0">
              <a:latin typeface="Arial"/>
              <a:cs typeface="Arial"/>
            </a:endParaRPr>
          </a:p>
          <a:p>
            <a:pPr marL="4690110" marR="2663190">
              <a:lnSpc>
                <a:spcPct val="116700"/>
              </a:lnSpc>
              <a:spcBef>
                <a:spcPts val="5"/>
              </a:spcBef>
            </a:pPr>
            <a:r>
              <a:rPr sz="3000" dirty="0">
                <a:latin typeface="Arial"/>
                <a:cs typeface="Arial"/>
              </a:rPr>
              <a:t>Assister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professeur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dans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cours/travaux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de </a:t>
            </a:r>
            <a:r>
              <a:rPr sz="3000" dirty="0">
                <a:latin typeface="Arial"/>
                <a:cs typeface="Arial"/>
              </a:rPr>
              <a:t>groupe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;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lang="fr-FR" sz="3000" dirty="0">
                <a:latin typeface="Arial"/>
                <a:cs typeface="Arial"/>
              </a:rPr>
              <a:t>					</a:t>
            </a:r>
            <a:r>
              <a:rPr sz="3000" dirty="0" err="1">
                <a:latin typeface="Arial"/>
                <a:cs typeface="Arial"/>
              </a:rPr>
              <a:t>Organiser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des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présentations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culturelles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;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Participer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activités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extrascolaires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;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5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sz="3000" dirty="0">
                <a:latin typeface="Arial"/>
                <a:cs typeface="Arial"/>
              </a:rPr>
              <a:t>Vivre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dans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une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famille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d'accueil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américaine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qui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fournit</a:t>
            </a:r>
            <a:r>
              <a:rPr sz="3000" spc="-65" dirty="0">
                <a:latin typeface="Arial"/>
                <a:cs typeface="Arial"/>
              </a:rPr>
              <a:t> </a:t>
            </a:r>
            <a:endParaRPr lang="fr-FR" sz="3000" spc="-65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sz="3000" dirty="0" err="1">
                <a:latin typeface="Arial"/>
                <a:cs typeface="Arial"/>
              </a:rPr>
              <a:t>gratuitement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logement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et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repas </a:t>
            </a:r>
            <a:r>
              <a:rPr sz="3000" dirty="0">
                <a:latin typeface="Arial"/>
                <a:cs typeface="Arial"/>
              </a:rPr>
              <a:t>quotidiens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au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stagiaire.</a:t>
            </a:r>
            <a:endParaRPr lang="fr-FR" sz="3000" spc="-1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lang="fr-FR" sz="3000" spc="-10" dirty="0">
                <a:latin typeface="Arial"/>
                <a:cs typeface="Arial"/>
              </a:rPr>
              <a:t>Compensation de 350 </a:t>
            </a:r>
            <a:r>
              <a:rPr lang="fr-FR" sz="3200" dirty="0"/>
              <a:t>$ par mois d’argent de poche.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183708"/>
            <a:ext cx="4476749" cy="31718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15387" y="330022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6" y="266699"/>
                </a:lnTo>
                <a:lnTo>
                  <a:pt x="107823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6"/>
                </a:lnTo>
                <a:lnTo>
                  <a:pt x="0" y="133984"/>
                </a:lnTo>
                <a:lnTo>
                  <a:pt x="2540" y="107822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3" y="2539"/>
                </a:lnTo>
                <a:lnTo>
                  <a:pt x="133977" y="0"/>
                </a:lnTo>
                <a:lnTo>
                  <a:pt x="160146" y="2539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30" y="107822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10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44400" y="6056806"/>
            <a:ext cx="5438774" cy="27336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7429" marR="5080" indent="-3096895">
              <a:lnSpc>
                <a:spcPct val="1163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Assistant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langue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aux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USA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: </a:t>
            </a:r>
            <a:r>
              <a:rPr dirty="0">
                <a:latin typeface="Arial"/>
                <a:cs typeface="Arial"/>
              </a:rPr>
              <a:t>Amity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Institute</a:t>
            </a:r>
          </a:p>
        </p:txBody>
      </p:sp>
      <p:sp>
        <p:nvSpPr>
          <p:cNvPr id="7" name="object 7"/>
          <p:cNvSpPr/>
          <p:nvPr/>
        </p:nvSpPr>
        <p:spPr>
          <a:xfrm>
            <a:off x="5715387" y="430155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6" y="266699"/>
                </a:lnTo>
                <a:lnTo>
                  <a:pt x="107823" y="265430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6"/>
                </a:lnTo>
                <a:lnTo>
                  <a:pt x="0" y="133985"/>
                </a:lnTo>
                <a:lnTo>
                  <a:pt x="2540" y="107822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3" y="2540"/>
                </a:lnTo>
                <a:lnTo>
                  <a:pt x="133980" y="0"/>
                </a:lnTo>
                <a:lnTo>
                  <a:pt x="160146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30" y="107822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10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6" y="265430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9763" y="563805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4" y="266699"/>
                </a:lnTo>
                <a:lnTo>
                  <a:pt x="107823" y="265430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6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3" y="2540"/>
                </a:lnTo>
                <a:lnTo>
                  <a:pt x="133985" y="0"/>
                </a:lnTo>
                <a:lnTo>
                  <a:pt x="160146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30" y="107823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10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6" y="265430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653" y="660704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3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3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30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10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6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7653" y="779713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4" y="266699"/>
                </a:lnTo>
                <a:lnTo>
                  <a:pt x="107823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3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30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10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6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0568" y="8895933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068" y="3175068"/>
            <a:ext cx="11887199" cy="5829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1661700"/>
          </a:xfrm>
          <a:prstGeom prst="rect">
            <a:avLst/>
          </a:prstGeom>
        </p:spPr>
        <p:txBody>
          <a:bodyPr vert="horz" wrap="square" lIns="0" tIns="655029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tats</a:t>
            </a:r>
            <a:r>
              <a:rPr spc="-1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concernés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par</a:t>
            </a:r>
            <a:r>
              <a:rPr spc="-1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Amity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6000" y="9159875"/>
            <a:ext cx="50488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Informations</a:t>
            </a:r>
            <a:r>
              <a:rPr sz="30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:</a:t>
            </a:r>
            <a:r>
              <a:rPr sz="30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d.ollivier</a:t>
            </a:r>
            <a:r>
              <a:rPr sz="3000" spc="-10" dirty="0">
                <a:latin typeface="Arial"/>
                <a:cs typeface="Arial"/>
                <a:hlinkClick r:id="rId4"/>
              </a:rPr>
              <a:t>@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icp.fr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114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Stage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en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dirty="0"/>
              <a:t>consulat</a:t>
            </a:r>
            <a:r>
              <a:rPr spc="-50" dirty="0"/>
              <a:t> </a:t>
            </a:r>
            <a:r>
              <a:rPr dirty="0"/>
              <a:t>ou</a:t>
            </a:r>
            <a:r>
              <a:rPr spc="-45" dirty="0"/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dirty="0"/>
              <a:t>ambassade</a:t>
            </a:r>
            <a:r>
              <a:rPr spc="-4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France</a:t>
            </a:r>
          </a:p>
          <a:p>
            <a:pPr marL="2063114" marR="5553075">
              <a:lnSpc>
                <a:spcPct val="233300"/>
              </a:lnSpc>
            </a:pPr>
            <a:r>
              <a:rPr b="0" dirty="0">
                <a:latin typeface="Arial"/>
                <a:cs typeface="Arial"/>
              </a:rPr>
              <a:t>Durée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moyenne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entre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et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3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mois </a:t>
            </a:r>
            <a:r>
              <a:rPr b="0" dirty="0">
                <a:latin typeface="Arial"/>
                <a:cs typeface="Arial"/>
              </a:rPr>
              <a:t>Période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juin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septembre</a:t>
            </a:r>
          </a:p>
          <a:p>
            <a:pPr marL="2063114" marR="5080">
              <a:lnSpc>
                <a:spcPct val="233300"/>
              </a:lnSpc>
            </a:pPr>
            <a:r>
              <a:rPr b="0" dirty="0">
                <a:latin typeface="Arial"/>
                <a:cs typeface="Arial"/>
              </a:rPr>
              <a:t>Ouvert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aux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licences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SSEP,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DPSP,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Histoire-</a:t>
            </a:r>
            <a:r>
              <a:rPr b="0" dirty="0">
                <a:latin typeface="Arial"/>
                <a:cs typeface="Arial"/>
              </a:rPr>
              <a:t>Sciences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Politiques </a:t>
            </a:r>
            <a:r>
              <a:rPr b="0" dirty="0">
                <a:latin typeface="Arial"/>
                <a:cs typeface="Arial"/>
              </a:rPr>
              <a:t>Portail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pour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candidater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htt</a:t>
            </a:r>
            <a:r>
              <a:rPr b="0" spc="-10" dirty="0">
                <a:latin typeface="Arial"/>
                <a:cs typeface="Arial"/>
                <a:hlinkClick r:id="rId2"/>
              </a:rPr>
              <a:t>ps://www.pass.fonction-publique.gouv.fr/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Informations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c.far</a:t>
            </a:r>
            <a:r>
              <a:rPr b="0" spc="-10" dirty="0">
                <a:latin typeface="Arial"/>
                <a:cs typeface="Arial"/>
                <a:hlinkClick r:id="rId3"/>
              </a:rPr>
              <a:t>g</a:t>
            </a:r>
            <a:r>
              <a:rPr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es@icp.fr</a:t>
            </a:r>
          </a:p>
        </p:txBody>
      </p:sp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660452" y="354127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10" y="266699"/>
                </a:moveTo>
                <a:lnTo>
                  <a:pt x="120391" y="266699"/>
                </a:lnTo>
                <a:lnTo>
                  <a:pt x="107823" y="265430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3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4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3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30"/>
                </a:lnTo>
                <a:lnTo>
                  <a:pt x="152910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0452" y="442441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6" y="266699"/>
                </a:lnTo>
                <a:lnTo>
                  <a:pt x="107823" y="265429"/>
                </a:lnTo>
                <a:lnTo>
                  <a:pt x="59563" y="245363"/>
                </a:lnTo>
                <a:lnTo>
                  <a:pt x="22606" y="208406"/>
                </a:lnTo>
                <a:lnTo>
                  <a:pt x="2539" y="160146"/>
                </a:lnTo>
                <a:lnTo>
                  <a:pt x="0" y="133984"/>
                </a:lnTo>
                <a:lnTo>
                  <a:pt x="2539" y="107822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39"/>
                </a:lnTo>
                <a:lnTo>
                  <a:pt x="133976" y="0"/>
                </a:lnTo>
                <a:lnTo>
                  <a:pt x="160147" y="2539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2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0452" y="550011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6" y="266699"/>
                </a:lnTo>
                <a:lnTo>
                  <a:pt x="107823" y="265429"/>
                </a:lnTo>
                <a:lnTo>
                  <a:pt x="59563" y="245363"/>
                </a:lnTo>
                <a:lnTo>
                  <a:pt x="22606" y="208406"/>
                </a:lnTo>
                <a:lnTo>
                  <a:pt x="2539" y="160146"/>
                </a:lnTo>
                <a:lnTo>
                  <a:pt x="0" y="133984"/>
                </a:lnTo>
                <a:lnTo>
                  <a:pt x="2539" y="107822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39"/>
                </a:lnTo>
                <a:lnTo>
                  <a:pt x="133970" y="0"/>
                </a:lnTo>
                <a:lnTo>
                  <a:pt x="160147" y="2539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2"/>
                </a:lnTo>
                <a:lnTo>
                  <a:pt x="266699" y="115059"/>
                </a:lnTo>
                <a:lnTo>
                  <a:pt x="266699" y="147576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0452" y="654647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6" y="266699"/>
                </a:lnTo>
                <a:lnTo>
                  <a:pt x="107823" y="265429"/>
                </a:lnTo>
                <a:lnTo>
                  <a:pt x="59563" y="245363"/>
                </a:lnTo>
                <a:lnTo>
                  <a:pt x="22606" y="208406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2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78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2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7266" y="7608856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3" y="265429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3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84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3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13201" y="3322512"/>
            <a:ext cx="1895474" cy="17525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4876800" y="88050"/>
            <a:ext cx="24841200" cy="2236540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3154680" algn="ctr">
              <a:lnSpc>
                <a:spcPct val="100000"/>
              </a:lnSpc>
              <a:spcBef>
                <a:spcPts val="100"/>
              </a:spcBef>
            </a:pPr>
            <a:r>
              <a:rPr sz="5500" dirty="0">
                <a:latin typeface="Arial"/>
                <a:cs typeface="Arial"/>
              </a:rPr>
              <a:t>Stages</a:t>
            </a:r>
            <a:r>
              <a:rPr sz="5500" spc="-70" dirty="0">
                <a:latin typeface="Arial"/>
                <a:cs typeface="Arial"/>
              </a:rPr>
              <a:t> </a:t>
            </a:r>
            <a:r>
              <a:rPr sz="5500" dirty="0">
                <a:latin typeface="Arial"/>
                <a:cs typeface="Arial"/>
              </a:rPr>
              <a:t>du</a:t>
            </a:r>
            <a:r>
              <a:rPr sz="5500" spc="-70" dirty="0">
                <a:latin typeface="Arial"/>
                <a:cs typeface="Arial"/>
              </a:rPr>
              <a:t> </a:t>
            </a:r>
            <a:r>
              <a:rPr sz="5500" spc="-20" dirty="0">
                <a:latin typeface="Arial"/>
                <a:cs typeface="Arial"/>
              </a:rPr>
              <a:t>MEAE</a:t>
            </a:r>
            <a:br>
              <a:rPr lang="fr-FR" sz="5500" spc="-20" dirty="0">
                <a:latin typeface="Arial"/>
                <a:cs typeface="Arial"/>
              </a:rPr>
            </a:br>
            <a:r>
              <a:rPr lang="fr-FR" sz="5500" dirty="0">
                <a:latin typeface="Arial"/>
                <a:cs typeface="Arial"/>
              </a:rPr>
              <a:t>Ministère</a:t>
            </a:r>
            <a:r>
              <a:rPr lang="fr-FR" sz="5500" spc="-60" dirty="0">
                <a:latin typeface="Arial"/>
                <a:cs typeface="Arial"/>
              </a:rPr>
              <a:t> </a:t>
            </a:r>
            <a:r>
              <a:rPr lang="fr-FR" sz="5500" dirty="0">
                <a:latin typeface="Arial"/>
                <a:cs typeface="Arial"/>
              </a:rPr>
              <a:t>de</a:t>
            </a:r>
            <a:r>
              <a:rPr lang="fr-FR" sz="5500" spc="-55" dirty="0">
                <a:latin typeface="Arial"/>
                <a:cs typeface="Arial"/>
              </a:rPr>
              <a:t> </a:t>
            </a:r>
            <a:r>
              <a:rPr lang="fr-FR" sz="5500" dirty="0">
                <a:latin typeface="Arial"/>
                <a:cs typeface="Arial"/>
              </a:rPr>
              <a:t>l’Europe</a:t>
            </a:r>
            <a:r>
              <a:rPr lang="fr-FR" sz="5500" spc="-55" dirty="0">
                <a:latin typeface="Arial"/>
                <a:cs typeface="Arial"/>
              </a:rPr>
              <a:t> </a:t>
            </a:r>
            <a:r>
              <a:rPr lang="fr-FR" sz="5500" dirty="0">
                <a:latin typeface="Arial"/>
                <a:cs typeface="Arial"/>
              </a:rPr>
              <a:t>et</a:t>
            </a:r>
            <a:r>
              <a:rPr lang="fr-FR" sz="5500" spc="-55" dirty="0">
                <a:latin typeface="Arial"/>
                <a:cs typeface="Arial"/>
              </a:rPr>
              <a:t> </a:t>
            </a:r>
            <a:r>
              <a:rPr lang="fr-FR" sz="5500" dirty="0">
                <a:latin typeface="Arial"/>
                <a:cs typeface="Arial"/>
              </a:rPr>
              <a:t>des</a:t>
            </a:r>
            <a:r>
              <a:rPr lang="fr-FR" sz="5500" spc="-55" dirty="0">
                <a:latin typeface="Arial"/>
                <a:cs typeface="Arial"/>
              </a:rPr>
              <a:t> </a:t>
            </a:r>
            <a:r>
              <a:rPr lang="fr-FR" sz="5500" dirty="0">
                <a:latin typeface="Arial"/>
                <a:cs typeface="Arial"/>
              </a:rPr>
              <a:t>Affaires</a:t>
            </a:r>
            <a:r>
              <a:rPr lang="fr-FR" sz="5500" spc="-55" dirty="0">
                <a:latin typeface="Arial"/>
                <a:cs typeface="Arial"/>
              </a:rPr>
              <a:t> </a:t>
            </a:r>
            <a:r>
              <a:rPr lang="fr-FR" sz="5500" spc="-10" dirty="0">
                <a:latin typeface="Arial"/>
                <a:cs typeface="Arial"/>
              </a:rPr>
              <a:t>Étrangères</a:t>
            </a:r>
            <a:endParaRPr sz="5500" spc="-2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11767" y="7968395"/>
            <a:ext cx="2047874" cy="12858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2566" y="3162300"/>
            <a:ext cx="7833757" cy="58699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72643" y="998202"/>
            <a:ext cx="372504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USA</a:t>
            </a:r>
            <a:endParaRPr spc="-10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4468EAF2-3B04-25CB-B21A-1B189CC71760}"/>
              </a:ext>
            </a:extLst>
          </p:cNvPr>
          <p:cNvSpPr txBox="1"/>
          <p:nvPr/>
        </p:nvSpPr>
        <p:spPr>
          <a:xfrm>
            <a:off x="11814182" y="5490073"/>
            <a:ext cx="4812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12h00 – 13h00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38353A1-F9D7-0A43-49F0-2993C4D24A03}"/>
              </a:ext>
            </a:extLst>
          </p:cNvPr>
          <p:cNvSpPr txBox="1">
            <a:spLocks/>
          </p:cNvSpPr>
          <p:nvPr/>
        </p:nvSpPr>
        <p:spPr>
          <a:xfrm>
            <a:off x="9217236" y="3604203"/>
            <a:ext cx="89154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3500" b="0" i="0">
                <a:solidFill>
                  <a:srgbClr val="83B317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165350">
              <a:spcBef>
                <a:spcPts val="100"/>
              </a:spcBef>
            </a:pPr>
            <a:r>
              <a:rPr lang="fr-FR" dirty="0"/>
              <a:t>Mardi 7 octobre</a:t>
            </a:r>
            <a:endParaRPr lang="fr-FR" sz="3000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F1A3C8D3-5BA7-EDDA-4929-CA8EF2537139}"/>
              </a:ext>
            </a:extLst>
          </p:cNvPr>
          <p:cNvSpPr txBox="1"/>
          <p:nvPr/>
        </p:nvSpPr>
        <p:spPr>
          <a:xfrm>
            <a:off x="11763839" y="4117846"/>
            <a:ext cx="4812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USA - Canada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15CDC490-85C8-97F3-5BD2-0C585B35A1AF}"/>
              </a:ext>
            </a:extLst>
          </p:cNvPr>
          <p:cNvSpPr txBox="1"/>
          <p:nvPr/>
        </p:nvSpPr>
        <p:spPr>
          <a:xfrm>
            <a:off x="12164229" y="5921621"/>
            <a:ext cx="4812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Auditorium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C7C2560-3A5A-B36A-2A06-A3B8708B7C56}"/>
              </a:ext>
            </a:extLst>
          </p:cNvPr>
          <p:cNvSpPr/>
          <p:nvPr/>
        </p:nvSpPr>
        <p:spPr>
          <a:xfrm>
            <a:off x="11640671" y="5500698"/>
            <a:ext cx="2929891" cy="943950"/>
          </a:xfrm>
          <a:prstGeom prst="roundRect">
            <a:avLst/>
          </a:prstGeom>
          <a:noFill/>
          <a:ln w="38100">
            <a:solidFill>
              <a:srgbClr val="A8C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7663862-E414-3EE2-B3F4-44A285DE6C9E}"/>
              </a:ext>
            </a:extLst>
          </p:cNvPr>
          <p:cNvSpPr txBox="1"/>
          <p:nvPr/>
        </p:nvSpPr>
        <p:spPr>
          <a:xfrm>
            <a:off x="10607387" y="7083874"/>
            <a:ext cx="562831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Réunion qui concerne </a:t>
            </a:r>
            <a:r>
              <a:rPr lang="fr-FR" sz="3000" u="sng" dirty="0">
                <a:latin typeface="Arial"/>
                <a:cs typeface="Arial"/>
              </a:rPr>
              <a:t>uniquement</a:t>
            </a:r>
            <a:r>
              <a:rPr lang="fr-FR" sz="3000" dirty="0">
                <a:latin typeface="Arial"/>
                <a:cs typeface="Arial"/>
              </a:rPr>
              <a:t> le campus de Paris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2475" y="7937541"/>
            <a:ext cx="149063" cy="1101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89297" y="3101430"/>
            <a:ext cx="11122025" cy="5430520"/>
            <a:chOff x="889297" y="3101430"/>
            <a:chExt cx="11122025" cy="5430520"/>
          </a:xfrm>
        </p:grpSpPr>
        <p:sp>
          <p:nvSpPr>
            <p:cNvPr id="4" name="object 4"/>
            <p:cNvSpPr/>
            <p:nvPr/>
          </p:nvSpPr>
          <p:spPr>
            <a:xfrm>
              <a:off x="11154168" y="7743316"/>
              <a:ext cx="454659" cy="452755"/>
            </a:xfrm>
            <a:custGeom>
              <a:avLst/>
              <a:gdLst/>
              <a:ahLst/>
              <a:cxnLst/>
              <a:rect l="l" t="t" r="r" b="b"/>
              <a:pathLst>
                <a:path w="454659" h="452754">
                  <a:moveTo>
                    <a:pt x="300964" y="245770"/>
                  </a:moveTo>
                  <a:lnTo>
                    <a:pt x="300786" y="239102"/>
                  </a:lnTo>
                  <a:lnTo>
                    <a:pt x="296735" y="234924"/>
                  </a:lnTo>
                  <a:lnTo>
                    <a:pt x="285267" y="233680"/>
                  </a:lnTo>
                  <a:lnTo>
                    <a:pt x="281012" y="231241"/>
                  </a:lnTo>
                  <a:lnTo>
                    <a:pt x="278282" y="228625"/>
                  </a:lnTo>
                  <a:lnTo>
                    <a:pt x="268414" y="221729"/>
                  </a:lnTo>
                  <a:lnTo>
                    <a:pt x="260121" y="208711"/>
                  </a:lnTo>
                  <a:lnTo>
                    <a:pt x="251663" y="200329"/>
                  </a:lnTo>
                  <a:lnTo>
                    <a:pt x="241249" y="207302"/>
                  </a:lnTo>
                  <a:lnTo>
                    <a:pt x="238645" y="213575"/>
                  </a:lnTo>
                  <a:lnTo>
                    <a:pt x="238328" y="219405"/>
                  </a:lnTo>
                  <a:lnTo>
                    <a:pt x="238734" y="225171"/>
                  </a:lnTo>
                  <a:lnTo>
                    <a:pt x="238277" y="231241"/>
                  </a:lnTo>
                  <a:lnTo>
                    <a:pt x="236118" y="236512"/>
                  </a:lnTo>
                  <a:lnTo>
                    <a:pt x="232562" y="238963"/>
                  </a:lnTo>
                  <a:lnTo>
                    <a:pt x="227393" y="240830"/>
                  </a:lnTo>
                  <a:lnTo>
                    <a:pt x="220421" y="244348"/>
                  </a:lnTo>
                  <a:lnTo>
                    <a:pt x="209219" y="252450"/>
                  </a:lnTo>
                  <a:lnTo>
                    <a:pt x="207086" y="263766"/>
                  </a:lnTo>
                  <a:lnTo>
                    <a:pt x="214464" y="269125"/>
                  </a:lnTo>
                  <a:lnTo>
                    <a:pt x="212318" y="274840"/>
                  </a:lnTo>
                  <a:lnTo>
                    <a:pt x="208140" y="279234"/>
                  </a:lnTo>
                  <a:lnTo>
                    <a:pt x="200393" y="284060"/>
                  </a:lnTo>
                  <a:lnTo>
                    <a:pt x="185889" y="291045"/>
                  </a:lnTo>
                  <a:lnTo>
                    <a:pt x="166077" y="296468"/>
                  </a:lnTo>
                  <a:lnTo>
                    <a:pt x="160528" y="299859"/>
                  </a:lnTo>
                  <a:lnTo>
                    <a:pt x="155054" y="304977"/>
                  </a:lnTo>
                  <a:lnTo>
                    <a:pt x="158267" y="308787"/>
                  </a:lnTo>
                  <a:lnTo>
                    <a:pt x="151485" y="311886"/>
                  </a:lnTo>
                  <a:lnTo>
                    <a:pt x="145021" y="313309"/>
                  </a:lnTo>
                  <a:lnTo>
                    <a:pt x="130848" y="313550"/>
                  </a:lnTo>
                  <a:lnTo>
                    <a:pt x="123863" y="315696"/>
                  </a:lnTo>
                  <a:lnTo>
                    <a:pt x="118732" y="319862"/>
                  </a:lnTo>
                  <a:lnTo>
                    <a:pt x="110032" y="330504"/>
                  </a:lnTo>
                  <a:lnTo>
                    <a:pt x="105168" y="334403"/>
                  </a:lnTo>
                  <a:lnTo>
                    <a:pt x="98615" y="337858"/>
                  </a:lnTo>
                  <a:lnTo>
                    <a:pt x="90157" y="334162"/>
                  </a:lnTo>
                  <a:lnTo>
                    <a:pt x="83019" y="337261"/>
                  </a:lnTo>
                  <a:lnTo>
                    <a:pt x="76936" y="341350"/>
                  </a:lnTo>
                  <a:lnTo>
                    <a:pt x="67195" y="352488"/>
                  </a:lnTo>
                  <a:lnTo>
                    <a:pt x="61595" y="356908"/>
                  </a:lnTo>
                  <a:lnTo>
                    <a:pt x="54330" y="360730"/>
                  </a:lnTo>
                  <a:lnTo>
                    <a:pt x="48133" y="357860"/>
                  </a:lnTo>
                  <a:lnTo>
                    <a:pt x="40754" y="359537"/>
                  </a:lnTo>
                  <a:lnTo>
                    <a:pt x="7302" y="392176"/>
                  </a:lnTo>
                  <a:lnTo>
                    <a:pt x="13970" y="395033"/>
                  </a:lnTo>
                  <a:lnTo>
                    <a:pt x="12534" y="401701"/>
                  </a:lnTo>
                  <a:lnTo>
                    <a:pt x="8902" y="408419"/>
                  </a:lnTo>
                  <a:lnTo>
                    <a:pt x="3327" y="416356"/>
                  </a:lnTo>
                  <a:lnTo>
                    <a:pt x="0" y="424383"/>
                  </a:lnTo>
                  <a:lnTo>
                    <a:pt x="3124" y="431368"/>
                  </a:lnTo>
                  <a:lnTo>
                    <a:pt x="13360" y="433120"/>
                  </a:lnTo>
                  <a:lnTo>
                    <a:pt x="24917" y="427748"/>
                  </a:lnTo>
                  <a:lnTo>
                    <a:pt x="36220" y="420154"/>
                  </a:lnTo>
                  <a:lnTo>
                    <a:pt x="45631" y="415277"/>
                  </a:lnTo>
                  <a:lnTo>
                    <a:pt x="54813" y="415074"/>
                  </a:lnTo>
                  <a:lnTo>
                    <a:pt x="61531" y="418719"/>
                  </a:lnTo>
                  <a:lnTo>
                    <a:pt x="73494" y="430999"/>
                  </a:lnTo>
                  <a:lnTo>
                    <a:pt x="81826" y="438391"/>
                  </a:lnTo>
                  <a:lnTo>
                    <a:pt x="81356" y="436600"/>
                  </a:lnTo>
                  <a:lnTo>
                    <a:pt x="102184" y="440410"/>
                  </a:lnTo>
                  <a:lnTo>
                    <a:pt x="101955" y="441845"/>
                  </a:lnTo>
                  <a:lnTo>
                    <a:pt x="111836" y="448157"/>
                  </a:lnTo>
                  <a:lnTo>
                    <a:pt x="129133" y="452437"/>
                  </a:lnTo>
                  <a:lnTo>
                    <a:pt x="143027" y="444080"/>
                  </a:lnTo>
                  <a:lnTo>
                    <a:pt x="153250" y="428523"/>
                  </a:lnTo>
                  <a:lnTo>
                    <a:pt x="159575" y="411226"/>
                  </a:lnTo>
                  <a:lnTo>
                    <a:pt x="173812" y="410413"/>
                  </a:lnTo>
                  <a:lnTo>
                    <a:pt x="184886" y="405892"/>
                  </a:lnTo>
                  <a:lnTo>
                    <a:pt x="192506" y="397446"/>
                  </a:lnTo>
                  <a:lnTo>
                    <a:pt x="199351" y="373722"/>
                  </a:lnTo>
                  <a:lnTo>
                    <a:pt x="205054" y="365569"/>
                  </a:lnTo>
                  <a:lnTo>
                    <a:pt x="213715" y="359397"/>
                  </a:lnTo>
                  <a:lnTo>
                    <a:pt x="225539" y="354177"/>
                  </a:lnTo>
                  <a:lnTo>
                    <a:pt x="245427" y="349275"/>
                  </a:lnTo>
                  <a:lnTo>
                    <a:pt x="253212" y="344881"/>
                  </a:lnTo>
                  <a:lnTo>
                    <a:pt x="257200" y="335711"/>
                  </a:lnTo>
                  <a:lnTo>
                    <a:pt x="256476" y="327291"/>
                  </a:lnTo>
                  <a:lnTo>
                    <a:pt x="253847" y="319366"/>
                  </a:lnTo>
                  <a:lnTo>
                    <a:pt x="251879" y="311391"/>
                  </a:lnTo>
                  <a:lnTo>
                    <a:pt x="253161" y="302831"/>
                  </a:lnTo>
                  <a:lnTo>
                    <a:pt x="257009" y="297014"/>
                  </a:lnTo>
                  <a:lnTo>
                    <a:pt x="273278" y="281863"/>
                  </a:lnTo>
                  <a:lnTo>
                    <a:pt x="279476" y="274370"/>
                  </a:lnTo>
                  <a:lnTo>
                    <a:pt x="281851" y="268884"/>
                  </a:lnTo>
                  <a:lnTo>
                    <a:pt x="287921" y="261620"/>
                  </a:lnTo>
                  <a:lnTo>
                    <a:pt x="297345" y="251879"/>
                  </a:lnTo>
                  <a:lnTo>
                    <a:pt x="300964" y="245770"/>
                  </a:lnTo>
                  <a:close/>
                </a:path>
                <a:path w="454659" h="452754">
                  <a:moveTo>
                    <a:pt x="454177" y="82981"/>
                  </a:moveTo>
                  <a:lnTo>
                    <a:pt x="453898" y="75323"/>
                  </a:lnTo>
                  <a:lnTo>
                    <a:pt x="448233" y="70129"/>
                  </a:lnTo>
                  <a:lnTo>
                    <a:pt x="440690" y="69583"/>
                  </a:lnTo>
                  <a:lnTo>
                    <a:pt x="434149" y="73126"/>
                  </a:lnTo>
                  <a:lnTo>
                    <a:pt x="431507" y="80200"/>
                  </a:lnTo>
                  <a:lnTo>
                    <a:pt x="425919" y="78041"/>
                  </a:lnTo>
                  <a:lnTo>
                    <a:pt x="415607" y="69837"/>
                  </a:lnTo>
                  <a:lnTo>
                    <a:pt x="409486" y="67335"/>
                  </a:lnTo>
                  <a:lnTo>
                    <a:pt x="409105" y="76987"/>
                  </a:lnTo>
                  <a:lnTo>
                    <a:pt x="414528" y="84074"/>
                  </a:lnTo>
                  <a:lnTo>
                    <a:pt x="420382" y="90081"/>
                  </a:lnTo>
                  <a:lnTo>
                    <a:pt x="421271" y="96520"/>
                  </a:lnTo>
                  <a:lnTo>
                    <a:pt x="412216" y="97828"/>
                  </a:lnTo>
                  <a:lnTo>
                    <a:pt x="409244" y="101523"/>
                  </a:lnTo>
                  <a:lnTo>
                    <a:pt x="409130" y="115938"/>
                  </a:lnTo>
                  <a:lnTo>
                    <a:pt x="400888" y="115582"/>
                  </a:lnTo>
                  <a:lnTo>
                    <a:pt x="393750" y="114071"/>
                  </a:lnTo>
                  <a:lnTo>
                    <a:pt x="379006" y="109270"/>
                  </a:lnTo>
                  <a:lnTo>
                    <a:pt x="379539" y="97624"/>
                  </a:lnTo>
                  <a:lnTo>
                    <a:pt x="375970" y="87464"/>
                  </a:lnTo>
                  <a:lnTo>
                    <a:pt x="368287" y="80619"/>
                  </a:lnTo>
                  <a:lnTo>
                    <a:pt x="356501" y="78892"/>
                  </a:lnTo>
                  <a:lnTo>
                    <a:pt x="356146" y="71272"/>
                  </a:lnTo>
                  <a:lnTo>
                    <a:pt x="351383" y="71145"/>
                  </a:lnTo>
                  <a:lnTo>
                    <a:pt x="348170" y="74129"/>
                  </a:lnTo>
                  <a:lnTo>
                    <a:pt x="346735" y="79006"/>
                  </a:lnTo>
                  <a:lnTo>
                    <a:pt x="336384" y="69126"/>
                  </a:lnTo>
                  <a:lnTo>
                    <a:pt x="328764" y="68414"/>
                  </a:lnTo>
                  <a:lnTo>
                    <a:pt x="327901" y="54076"/>
                  </a:lnTo>
                  <a:lnTo>
                    <a:pt x="322376" y="43497"/>
                  </a:lnTo>
                  <a:lnTo>
                    <a:pt x="312102" y="37096"/>
                  </a:lnTo>
                  <a:lnTo>
                    <a:pt x="296976" y="35293"/>
                  </a:lnTo>
                  <a:lnTo>
                    <a:pt x="295554" y="22098"/>
                  </a:lnTo>
                  <a:lnTo>
                    <a:pt x="290436" y="11861"/>
                  </a:lnTo>
                  <a:lnTo>
                    <a:pt x="281686" y="4711"/>
                  </a:lnTo>
                  <a:lnTo>
                    <a:pt x="269354" y="749"/>
                  </a:lnTo>
                  <a:lnTo>
                    <a:pt x="258394" y="0"/>
                  </a:lnTo>
                  <a:lnTo>
                    <a:pt x="245770" y="825"/>
                  </a:lnTo>
                  <a:lnTo>
                    <a:pt x="239318" y="4089"/>
                  </a:lnTo>
                  <a:lnTo>
                    <a:pt x="246849" y="10642"/>
                  </a:lnTo>
                  <a:lnTo>
                    <a:pt x="254469" y="14325"/>
                  </a:lnTo>
                  <a:lnTo>
                    <a:pt x="263156" y="15278"/>
                  </a:lnTo>
                  <a:lnTo>
                    <a:pt x="272923" y="21958"/>
                  </a:lnTo>
                  <a:lnTo>
                    <a:pt x="275666" y="20167"/>
                  </a:lnTo>
                  <a:lnTo>
                    <a:pt x="279476" y="28143"/>
                  </a:lnTo>
                  <a:lnTo>
                    <a:pt x="275297" y="32918"/>
                  </a:lnTo>
                  <a:lnTo>
                    <a:pt x="276021" y="34340"/>
                  </a:lnTo>
                  <a:lnTo>
                    <a:pt x="282879" y="40538"/>
                  </a:lnTo>
                  <a:lnTo>
                    <a:pt x="292950" y="45453"/>
                  </a:lnTo>
                  <a:lnTo>
                    <a:pt x="300126" y="51295"/>
                  </a:lnTo>
                  <a:lnTo>
                    <a:pt x="298284" y="60312"/>
                  </a:lnTo>
                  <a:lnTo>
                    <a:pt x="310210" y="61493"/>
                  </a:lnTo>
                  <a:lnTo>
                    <a:pt x="317080" y="64287"/>
                  </a:lnTo>
                  <a:lnTo>
                    <a:pt x="320802" y="70446"/>
                  </a:lnTo>
                  <a:lnTo>
                    <a:pt x="323278" y="81749"/>
                  </a:lnTo>
                  <a:lnTo>
                    <a:pt x="328422" y="101765"/>
                  </a:lnTo>
                  <a:lnTo>
                    <a:pt x="309460" y="135559"/>
                  </a:lnTo>
                  <a:lnTo>
                    <a:pt x="282803" y="140716"/>
                  </a:lnTo>
                  <a:lnTo>
                    <a:pt x="271970" y="140474"/>
                  </a:lnTo>
                  <a:lnTo>
                    <a:pt x="275666" y="151917"/>
                  </a:lnTo>
                  <a:lnTo>
                    <a:pt x="280466" y="156959"/>
                  </a:lnTo>
                  <a:lnTo>
                    <a:pt x="288861" y="159359"/>
                  </a:lnTo>
                  <a:lnTo>
                    <a:pt x="298208" y="160058"/>
                  </a:lnTo>
                  <a:lnTo>
                    <a:pt x="305904" y="160007"/>
                  </a:lnTo>
                  <a:lnTo>
                    <a:pt x="301294" y="167182"/>
                  </a:lnTo>
                  <a:lnTo>
                    <a:pt x="301142" y="171780"/>
                  </a:lnTo>
                  <a:lnTo>
                    <a:pt x="304723" y="174713"/>
                  </a:lnTo>
                  <a:lnTo>
                    <a:pt x="337566" y="185140"/>
                  </a:lnTo>
                  <a:lnTo>
                    <a:pt x="336613" y="193725"/>
                  </a:lnTo>
                  <a:lnTo>
                    <a:pt x="343522" y="190627"/>
                  </a:lnTo>
                  <a:lnTo>
                    <a:pt x="344474" y="196824"/>
                  </a:lnTo>
                  <a:lnTo>
                    <a:pt x="343890" y="203390"/>
                  </a:lnTo>
                  <a:lnTo>
                    <a:pt x="340918" y="209143"/>
                  </a:lnTo>
                  <a:lnTo>
                    <a:pt x="328041" y="224929"/>
                  </a:lnTo>
                  <a:lnTo>
                    <a:pt x="320903" y="229819"/>
                  </a:lnTo>
                  <a:lnTo>
                    <a:pt x="322808" y="246253"/>
                  </a:lnTo>
                  <a:lnTo>
                    <a:pt x="332219" y="249351"/>
                  </a:lnTo>
                  <a:lnTo>
                    <a:pt x="331381" y="258762"/>
                  </a:lnTo>
                  <a:lnTo>
                    <a:pt x="339166" y="258292"/>
                  </a:lnTo>
                  <a:lnTo>
                    <a:pt x="347764" y="254622"/>
                  </a:lnTo>
                  <a:lnTo>
                    <a:pt x="355676" y="249212"/>
                  </a:lnTo>
                  <a:lnTo>
                    <a:pt x="361378" y="243509"/>
                  </a:lnTo>
                  <a:lnTo>
                    <a:pt x="367220" y="235889"/>
                  </a:lnTo>
                  <a:lnTo>
                    <a:pt x="363651" y="229095"/>
                  </a:lnTo>
                  <a:lnTo>
                    <a:pt x="367093" y="222313"/>
                  </a:lnTo>
                  <a:lnTo>
                    <a:pt x="382333" y="204317"/>
                  </a:lnTo>
                  <a:lnTo>
                    <a:pt x="387578" y="201345"/>
                  </a:lnTo>
                  <a:lnTo>
                    <a:pt x="397573" y="203492"/>
                  </a:lnTo>
                  <a:lnTo>
                    <a:pt x="403771" y="203250"/>
                  </a:lnTo>
                  <a:lnTo>
                    <a:pt x="397814" y="176542"/>
                  </a:lnTo>
                  <a:lnTo>
                    <a:pt x="398640" y="163423"/>
                  </a:lnTo>
                  <a:lnTo>
                    <a:pt x="410083" y="163588"/>
                  </a:lnTo>
                  <a:lnTo>
                    <a:pt x="407454" y="159893"/>
                  </a:lnTo>
                  <a:lnTo>
                    <a:pt x="406273" y="155244"/>
                  </a:lnTo>
                  <a:lnTo>
                    <a:pt x="406742" y="150723"/>
                  </a:lnTo>
                  <a:lnTo>
                    <a:pt x="412102" y="150596"/>
                  </a:lnTo>
                  <a:lnTo>
                    <a:pt x="421386" y="157035"/>
                  </a:lnTo>
                  <a:lnTo>
                    <a:pt x="431038" y="152387"/>
                  </a:lnTo>
                  <a:lnTo>
                    <a:pt x="433895" y="139280"/>
                  </a:lnTo>
                  <a:lnTo>
                    <a:pt x="436981" y="135001"/>
                  </a:lnTo>
                  <a:lnTo>
                    <a:pt x="442645" y="127558"/>
                  </a:lnTo>
                  <a:lnTo>
                    <a:pt x="448132" y="118630"/>
                  </a:lnTo>
                  <a:lnTo>
                    <a:pt x="449097" y="109816"/>
                  </a:lnTo>
                  <a:lnTo>
                    <a:pt x="441159" y="102717"/>
                  </a:lnTo>
                  <a:lnTo>
                    <a:pt x="443674" y="95859"/>
                  </a:lnTo>
                  <a:lnTo>
                    <a:pt x="449402" y="89547"/>
                  </a:lnTo>
                  <a:lnTo>
                    <a:pt x="454177" y="82981"/>
                  </a:lnTo>
                  <a:close/>
                </a:path>
              </a:pathLst>
            </a:custGeom>
            <a:solidFill>
              <a:srgbClr val="80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297" y="3101430"/>
              <a:ext cx="11121690" cy="543023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756523" y="8829496"/>
            <a:ext cx="8134984" cy="820419"/>
          </a:xfrm>
          <a:custGeom>
            <a:avLst/>
            <a:gdLst/>
            <a:ahLst/>
            <a:cxnLst/>
            <a:rect l="l" t="t" r="r" b="b"/>
            <a:pathLst>
              <a:path w="8134984" h="820420">
                <a:moveTo>
                  <a:pt x="7274120" y="68580"/>
                </a:moveTo>
                <a:lnTo>
                  <a:pt x="6731087" y="68580"/>
                </a:lnTo>
                <a:lnTo>
                  <a:pt x="6778774" y="59690"/>
                </a:lnTo>
                <a:lnTo>
                  <a:pt x="6825348" y="46990"/>
                </a:lnTo>
                <a:lnTo>
                  <a:pt x="6917943" y="16510"/>
                </a:lnTo>
                <a:lnTo>
                  <a:pt x="6965355" y="5080"/>
                </a:lnTo>
                <a:lnTo>
                  <a:pt x="7014437" y="0"/>
                </a:lnTo>
                <a:lnTo>
                  <a:pt x="7065885" y="1270"/>
                </a:lnTo>
                <a:lnTo>
                  <a:pt x="7116424" y="12700"/>
                </a:lnTo>
                <a:lnTo>
                  <a:pt x="7165398" y="30480"/>
                </a:lnTo>
                <a:lnTo>
                  <a:pt x="7213863" y="49530"/>
                </a:lnTo>
                <a:lnTo>
                  <a:pt x="7262873" y="66040"/>
                </a:lnTo>
                <a:lnTo>
                  <a:pt x="7274120" y="68580"/>
                </a:lnTo>
                <a:close/>
              </a:path>
              <a:path w="8134984" h="820420">
                <a:moveTo>
                  <a:pt x="7787330" y="124460"/>
                </a:moveTo>
                <a:lnTo>
                  <a:pt x="6318636" y="124460"/>
                </a:lnTo>
                <a:lnTo>
                  <a:pt x="6358904" y="110490"/>
                </a:lnTo>
                <a:lnTo>
                  <a:pt x="6383119" y="86360"/>
                </a:lnTo>
                <a:lnTo>
                  <a:pt x="6393628" y="62230"/>
                </a:lnTo>
                <a:lnTo>
                  <a:pt x="6397645" y="40640"/>
                </a:lnTo>
                <a:lnTo>
                  <a:pt x="6402385" y="21590"/>
                </a:lnTo>
                <a:lnTo>
                  <a:pt x="6415062" y="8890"/>
                </a:lnTo>
                <a:lnTo>
                  <a:pt x="6442890" y="1270"/>
                </a:lnTo>
                <a:lnTo>
                  <a:pt x="6493085" y="3810"/>
                </a:lnTo>
                <a:lnTo>
                  <a:pt x="6547086" y="15240"/>
                </a:lnTo>
                <a:lnTo>
                  <a:pt x="6592772" y="34290"/>
                </a:lnTo>
                <a:lnTo>
                  <a:pt x="6635258" y="53340"/>
                </a:lnTo>
                <a:lnTo>
                  <a:pt x="6679658" y="66040"/>
                </a:lnTo>
                <a:lnTo>
                  <a:pt x="6731087" y="68580"/>
                </a:lnTo>
                <a:lnTo>
                  <a:pt x="7274120" y="68580"/>
                </a:lnTo>
                <a:lnTo>
                  <a:pt x="7313484" y="77470"/>
                </a:lnTo>
                <a:lnTo>
                  <a:pt x="7366751" y="80010"/>
                </a:lnTo>
                <a:lnTo>
                  <a:pt x="7777326" y="80010"/>
                </a:lnTo>
                <a:lnTo>
                  <a:pt x="7788161" y="106680"/>
                </a:lnTo>
                <a:lnTo>
                  <a:pt x="7787330" y="124460"/>
                </a:lnTo>
                <a:close/>
              </a:path>
              <a:path w="8134984" h="820420">
                <a:moveTo>
                  <a:pt x="1948463" y="147320"/>
                </a:moveTo>
                <a:lnTo>
                  <a:pt x="1665449" y="147320"/>
                </a:lnTo>
                <a:lnTo>
                  <a:pt x="1711772" y="139700"/>
                </a:lnTo>
                <a:lnTo>
                  <a:pt x="1750889" y="120650"/>
                </a:lnTo>
                <a:lnTo>
                  <a:pt x="1779067" y="87630"/>
                </a:lnTo>
                <a:lnTo>
                  <a:pt x="1792575" y="35560"/>
                </a:lnTo>
                <a:lnTo>
                  <a:pt x="1836529" y="50800"/>
                </a:lnTo>
                <a:lnTo>
                  <a:pt x="1877748" y="76200"/>
                </a:lnTo>
                <a:lnTo>
                  <a:pt x="1919302" y="102870"/>
                </a:lnTo>
                <a:lnTo>
                  <a:pt x="1964260" y="121920"/>
                </a:lnTo>
                <a:lnTo>
                  <a:pt x="1948463" y="147320"/>
                </a:lnTo>
                <a:close/>
              </a:path>
              <a:path w="8134984" h="820420">
                <a:moveTo>
                  <a:pt x="7777326" y="80010"/>
                </a:moveTo>
                <a:lnTo>
                  <a:pt x="7366751" y="80010"/>
                </a:lnTo>
                <a:lnTo>
                  <a:pt x="7388617" y="76200"/>
                </a:lnTo>
                <a:lnTo>
                  <a:pt x="7419623" y="71120"/>
                </a:lnTo>
                <a:lnTo>
                  <a:pt x="7457750" y="63500"/>
                </a:lnTo>
                <a:lnTo>
                  <a:pt x="7500978" y="55880"/>
                </a:lnTo>
                <a:lnTo>
                  <a:pt x="7547289" y="48260"/>
                </a:lnTo>
                <a:lnTo>
                  <a:pt x="7594663" y="43180"/>
                </a:lnTo>
                <a:lnTo>
                  <a:pt x="7641081" y="40640"/>
                </a:lnTo>
                <a:lnTo>
                  <a:pt x="7684524" y="41910"/>
                </a:lnTo>
                <a:lnTo>
                  <a:pt x="7722973" y="46990"/>
                </a:lnTo>
                <a:lnTo>
                  <a:pt x="7754408" y="59690"/>
                </a:lnTo>
                <a:lnTo>
                  <a:pt x="7776810" y="78740"/>
                </a:lnTo>
                <a:lnTo>
                  <a:pt x="7777326" y="80010"/>
                </a:lnTo>
                <a:close/>
              </a:path>
              <a:path w="8134984" h="820420">
                <a:moveTo>
                  <a:pt x="5533092" y="161290"/>
                </a:moveTo>
                <a:lnTo>
                  <a:pt x="4807176" y="161290"/>
                </a:lnTo>
                <a:lnTo>
                  <a:pt x="4854574" y="160020"/>
                </a:lnTo>
                <a:lnTo>
                  <a:pt x="4902007" y="151130"/>
                </a:lnTo>
                <a:lnTo>
                  <a:pt x="4950777" y="135890"/>
                </a:lnTo>
                <a:lnTo>
                  <a:pt x="5000107" y="116840"/>
                </a:lnTo>
                <a:lnTo>
                  <a:pt x="5097338" y="81280"/>
                </a:lnTo>
                <a:lnTo>
                  <a:pt x="5143266" y="72390"/>
                </a:lnTo>
                <a:lnTo>
                  <a:pt x="5186344" y="71120"/>
                </a:lnTo>
                <a:lnTo>
                  <a:pt x="5227951" y="76200"/>
                </a:lnTo>
                <a:lnTo>
                  <a:pt x="5269467" y="83820"/>
                </a:lnTo>
                <a:lnTo>
                  <a:pt x="5312270" y="92710"/>
                </a:lnTo>
                <a:lnTo>
                  <a:pt x="5357739" y="97790"/>
                </a:lnTo>
                <a:lnTo>
                  <a:pt x="5407253" y="99060"/>
                </a:lnTo>
                <a:lnTo>
                  <a:pt x="5550120" y="99060"/>
                </a:lnTo>
                <a:lnTo>
                  <a:pt x="5556907" y="127000"/>
                </a:lnTo>
                <a:lnTo>
                  <a:pt x="5535556" y="158750"/>
                </a:lnTo>
                <a:lnTo>
                  <a:pt x="5533092" y="161290"/>
                </a:lnTo>
                <a:close/>
              </a:path>
              <a:path w="8134984" h="820420">
                <a:moveTo>
                  <a:pt x="5550120" y="99060"/>
                </a:moveTo>
                <a:lnTo>
                  <a:pt x="5407253" y="99060"/>
                </a:lnTo>
                <a:lnTo>
                  <a:pt x="5479612" y="86360"/>
                </a:lnTo>
                <a:lnTo>
                  <a:pt x="5521774" y="83820"/>
                </a:lnTo>
                <a:lnTo>
                  <a:pt x="5548578" y="92710"/>
                </a:lnTo>
                <a:lnTo>
                  <a:pt x="5550120" y="99060"/>
                </a:lnTo>
                <a:close/>
              </a:path>
              <a:path w="8134984" h="820420">
                <a:moveTo>
                  <a:pt x="8069474" y="200660"/>
                </a:moveTo>
                <a:lnTo>
                  <a:pt x="5890381" y="200660"/>
                </a:lnTo>
                <a:lnTo>
                  <a:pt x="5940287" y="193040"/>
                </a:lnTo>
                <a:lnTo>
                  <a:pt x="5988125" y="171450"/>
                </a:lnTo>
                <a:lnTo>
                  <a:pt x="6032871" y="143510"/>
                </a:lnTo>
                <a:lnTo>
                  <a:pt x="6077729" y="118110"/>
                </a:lnTo>
                <a:lnTo>
                  <a:pt x="6125902" y="101600"/>
                </a:lnTo>
                <a:lnTo>
                  <a:pt x="6172743" y="100330"/>
                </a:lnTo>
                <a:lnTo>
                  <a:pt x="6222509" y="110490"/>
                </a:lnTo>
                <a:lnTo>
                  <a:pt x="6272155" y="121920"/>
                </a:lnTo>
                <a:lnTo>
                  <a:pt x="6318636" y="124460"/>
                </a:lnTo>
                <a:lnTo>
                  <a:pt x="7787330" y="124460"/>
                </a:lnTo>
                <a:lnTo>
                  <a:pt x="7786440" y="143510"/>
                </a:lnTo>
                <a:lnTo>
                  <a:pt x="7823401" y="144780"/>
                </a:lnTo>
                <a:lnTo>
                  <a:pt x="7868249" y="147320"/>
                </a:lnTo>
                <a:lnTo>
                  <a:pt x="7917294" y="151130"/>
                </a:lnTo>
                <a:lnTo>
                  <a:pt x="7966846" y="157480"/>
                </a:lnTo>
                <a:lnTo>
                  <a:pt x="8013217" y="168910"/>
                </a:lnTo>
                <a:lnTo>
                  <a:pt x="8052719" y="186690"/>
                </a:lnTo>
                <a:lnTo>
                  <a:pt x="8069474" y="200660"/>
                </a:lnTo>
                <a:close/>
              </a:path>
              <a:path w="8134984" h="820420">
                <a:moveTo>
                  <a:pt x="5497839" y="201930"/>
                </a:moveTo>
                <a:lnTo>
                  <a:pt x="4288109" y="201930"/>
                </a:lnTo>
                <a:lnTo>
                  <a:pt x="4335226" y="199390"/>
                </a:lnTo>
                <a:lnTo>
                  <a:pt x="4380320" y="194310"/>
                </a:lnTo>
                <a:lnTo>
                  <a:pt x="4426154" y="184150"/>
                </a:lnTo>
                <a:lnTo>
                  <a:pt x="4475489" y="170180"/>
                </a:lnTo>
                <a:lnTo>
                  <a:pt x="4531086" y="153670"/>
                </a:lnTo>
                <a:lnTo>
                  <a:pt x="4578134" y="143510"/>
                </a:lnTo>
                <a:lnTo>
                  <a:pt x="4624230" y="142240"/>
                </a:lnTo>
                <a:lnTo>
                  <a:pt x="4669778" y="144780"/>
                </a:lnTo>
                <a:lnTo>
                  <a:pt x="4760847" y="157480"/>
                </a:lnTo>
                <a:lnTo>
                  <a:pt x="4807176" y="161290"/>
                </a:lnTo>
                <a:lnTo>
                  <a:pt x="5533092" y="161290"/>
                </a:lnTo>
                <a:lnTo>
                  <a:pt x="5504762" y="190500"/>
                </a:lnTo>
                <a:lnTo>
                  <a:pt x="5497839" y="201930"/>
                </a:lnTo>
                <a:close/>
              </a:path>
              <a:path w="8134984" h="820420">
                <a:moveTo>
                  <a:pt x="1958771" y="278130"/>
                </a:moveTo>
                <a:lnTo>
                  <a:pt x="1580528" y="278130"/>
                </a:lnTo>
                <a:lnTo>
                  <a:pt x="1593149" y="246380"/>
                </a:lnTo>
                <a:lnTo>
                  <a:pt x="1602644" y="214630"/>
                </a:lnTo>
                <a:lnTo>
                  <a:pt x="1609862" y="180340"/>
                </a:lnTo>
                <a:lnTo>
                  <a:pt x="1615651" y="146050"/>
                </a:lnTo>
                <a:lnTo>
                  <a:pt x="1665449" y="147320"/>
                </a:lnTo>
                <a:lnTo>
                  <a:pt x="1948463" y="147320"/>
                </a:lnTo>
                <a:lnTo>
                  <a:pt x="1939775" y="161290"/>
                </a:lnTo>
                <a:lnTo>
                  <a:pt x="1933137" y="205740"/>
                </a:lnTo>
                <a:lnTo>
                  <a:pt x="1942135" y="248920"/>
                </a:lnTo>
                <a:lnTo>
                  <a:pt x="1958771" y="278130"/>
                </a:lnTo>
                <a:close/>
              </a:path>
              <a:path w="8134984" h="820420">
                <a:moveTo>
                  <a:pt x="8133964" y="283210"/>
                </a:moveTo>
                <a:lnTo>
                  <a:pt x="5503908" y="283210"/>
                </a:lnTo>
                <a:lnTo>
                  <a:pt x="5527078" y="275590"/>
                </a:lnTo>
                <a:lnTo>
                  <a:pt x="5555067" y="259080"/>
                </a:lnTo>
                <a:lnTo>
                  <a:pt x="5585727" y="238760"/>
                </a:lnTo>
                <a:lnTo>
                  <a:pt x="5616912" y="214630"/>
                </a:lnTo>
                <a:lnTo>
                  <a:pt x="5646478" y="193040"/>
                </a:lnTo>
                <a:lnTo>
                  <a:pt x="5672277" y="175260"/>
                </a:lnTo>
                <a:lnTo>
                  <a:pt x="5692165" y="165100"/>
                </a:lnTo>
                <a:lnTo>
                  <a:pt x="5737655" y="157480"/>
                </a:lnTo>
                <a:lnTo>
                  <a:pt x="5776416" y="165100"/>
                </a:lnTo>
                <a:lnTo>
                  <a:pt x="5848972" y="193040"/>
                </a:lnTo>
                <a:lnTo>
                  <a:pt x="5890381" y="200660"/>
                </a:lnTo>
                <a:lnTo>
                  <a:pt x="8069474" y="200660"/>
                </a:lnTo>
                <a:lnTo>
                  <a:pt x="8081661" y="210820"/>
                </a:lnTo>
                <a:lnTo>
                  <a:pt x="8096354" y="243840"/>
                </a:lnTo>
                <a:lnTo>
                  <a:pt x="8132913" y="271780"/>
                </a:lnTo>
                <a:lnTo>
                  <a:pt x="8133964" y="283210"/>
                </a:lnTo>
                <a:close/>
              </a:path>
              <a:path w="8134984" h="820420">
                <a:moveTo>
                  <a:pt x="5483758" y="232410"/>
                </a:moveTo>
                <a:lnTo>
                  <a:pt x="3890184" y="232410"/>
                </a:lnTo>
                <a:lnTo>
                  <a:pt x="3907470" y="199390"/>
                </a:lnTo>
                <a:lnTo>
                  <a:pt x="3941645" y="180340"/>
                </a:lnTo>
                <a:lnTo>
                  <a:pt x="3987307" y="172720"/>
                </a:lnTo>
                <a:lnTo>
                  <a:pt x="4039052" y="172720"/>
                </a:lnTo>
                <a:lnTo>
                  <a:pt x="4091477" y="179070"/>
                </a:lnTo>
                <a:lnTo>
                  <a:pt x="4139182" y="186690"/>
                </a:lnTo>
                <a:lnTo>
                  <a:pt x="4236208" y="199390"/>
                </a:lnTo>
                <a:lnTo>
                  <a:pt x="4288109" y="201930"/>
                </a:lnTo>
                <a:lnTo>
                  <a:pt x="5497839" y="201930"/>
                </a:lnTo>
                <a:lnTo>
                  <a:pt x="5484761" y="223520"/>
                </a:lnTo>
                <a:lnTo>
                  <a:pt x="5483758" y="232410"/>
                </a:lnTo>
                <a:close/>
              </a:path>
              <a:path w="8134984" h="820420">
                <a:moveTo>
                  <a:pt x="1072702" y="269240"/>
                </a:moveTo>
                <a:lnTo>
                  <a:pt x="801082" y="269240"/>
                </a:lnTo>
                <a:lnTo>
                  <a:pt x="850687" y="254000"/>
                </a:lnTo>
                <a:lnTo>
                  <a:pt x="880798" y="234950"/>
                </a:lnTo>
                <a:lnTo>
                  <a:pt x="906378" y="212090"/>
                </a:lnTo>
                <a:lnTo>
                  <a:pt x="934502" y="193040"/>
                </a:lnTo>
                <a:lnTo>
                  <a:pt x="972248" y="189230"/>
                </a:lnTo>
                <a:lnTo>
                  <a:pt x="1005972" y="201930"/>
                </a:lnTo>
                <a:lnTo>
                  <a:pt x="1030855" y="227330"/>
                </a:lnTo>
                <a:lnTo>
                  <a:pt x="1054087" y="255270"/>
                </a:lnTo>
                <a:lnTo>
                  <a:pt x="1072702" y="269240"/>
                </a:lnTo>
                <a:close/>
              </a:path>
              <a:path w="8134984" h="820420">
                <a:moveTo>
                  <a:pt x="8132477" y="292100"/>
                </a:moveTo>
                <a:lnTo>
                  <a:pt x="3684804" y="292100"/>
                </a:lnTo>
                <a:lnTo>
                  <a:pt x="3727694" y="287020"/>
                </a:lnTo>
                <a:lnTo>
                  <a:pt x="3754499" y="273050"/>
                </a:lnTo>
                <a:lnTo>
                  <a:pt x="3776103" y="248920"/>
                </a:lnTo>
                <a:lnTo>
                  <a:pt x="3803388" y="210820"/>
                </a:lnTo>
                <a:lnTo>
                  <a:pt x="3824669" y="223520"/>
                </a:lnTo>
                <a:lnTo>
                  <a:pt x="3845223" y="228600"/>
                </a:lnTo>
                <a:lnTo>
                  <a:pt x="3866559" y="229870"/>
                </a:lnTo>
                <a:lnTo>
                  <a:pt x="3890184" y="232410"/>
                </a:lnTo>
                <a:lnTo>
                  <a:pt x="5483758" y="232410"/>
                </a:lnTo>
                <a:lnTo>
                  <a:pt x="5480603" y="260350"/>
                </a:lnTo>
                <a:lnTo>
                  <a:pt x="5487701" y="279400"/>
                </a:lnTo>
                <a:lnTo>
                  <a:pt x="5503908" y="283210"/>
                </a:lnTo>
                <a:lnTo>
                  <a:pt x="8133964" y="283210"/>
                </a:lnTo>
                <a:lnTo>
                  <a:pt x="8134665" y="290830"/>
                </a:lnTo>
                <a:lnTo>
                  <a:pt x="8132477" y="292100"/>
                </a:lnTo>
                <a:close/>
              </a:path>
              <a:path w="8134984" h="820420">
                <a:moveTo>
                  <a:pt x="1965903" y="289560"/>
                </a:moveTo>
                <a:lnTo>
                  <a:pt x="1127480" y="289560"/>
                </a:lnTo>
                <a:lnTo>
                  <a:pt x="1163993" y="285750"/>
                </a:lnTo>
                <a:lnTo>
                  <a:pt x="1196007" y="273050"/>
                </a:lnTo>
                <a:lnTo>
                  <a:pt x="1227139" y="254000"/>
                </a:lnTo>
                <a:lnTo>
                  <a:pt x="1261002" y="234950"/>
                </a:lnTo>
                <a:lnTo>
                  <a:pt x="1301212" y="222250"/>
                </a:lnTo>
                <a:lnTo>
                  <a:pt x="1333314" y="219710"/>
                </a:lnTo>
                <a:lnTo>
                  <a:pt x="1428458" y="222250"/>
                </a:lnTo>
                <a:lnTo>
                  <a:pt x="1459086" y="223520"/>
                </a:lnTo>
                <a:lnTo>
                  <a:pt x="1528331" y="223520"/>
                </a:lnTo>
                <a:lnTo>
                  <a:pt x="1548912" y="237490"/>
                </a:lnTo>
                <a:lnTo>
                  <a:pt x="1580528" y="278130"/>
                </a:lnTo>
                <a:lnTo>
                  <a:pt x="1958771" y="278130"/>
                </a:lnTo>
                <a:lnTo>
                  <a:pt x="1964557" y="288290"/>
                </a:lnTo>
                <a:lnTo>
                  <a:pt x="1965903" y="289560"/>
                </a:lnTo>
                <a:close/>
              </a:path>
              <a:path w="8134984" h="820420">
                <a:moveTo>
                  <a:pt x="1528331" y="223520"/>
                </a:moveTo>
                <a:lnTo>
                  <a:pt x="1459086" y="223520"/>
                </a:lnTo>
                <a:lnTo>
                  <a:pt x="1500681" y="222250"/>
                </a:lnTo>
                <a:lnTo>
                  <a:pt x="1526460" y="222250"/>
                </a:lnTo>
                <a:lnTo>
                  <a:pt x="1528331" y="223520"/>
                </a:lnTo>
                <a:close/>
              </a:path>
              <a:path w="8134984" h="820420">
                <a:moveTo>
                  <a:pt x="7988198" y="335280"/>
                </a:moveTo>
                <a:lnTo>
                  <a:pt x="3480160" y="335280"/>
                </a:lnTo>
                <a:lnTo>
                  <a:pt x="3524192" y="320040"/>
                </a:lnTo>
                <a:lnTo>
                  <a:pt x="3544765" y="302260"/>
                </a:lnTo>
                <a:lnTo>
                  <a:pt x="3563586" y="278130"/>
                </a:lnTo>
                <a:lnTo>
                  <a:pt x="3582741" y="255270"/>
                </a:lnTo>
                <a:lnTo>
                  <a:pt x="3604319" y="243840"/>
                </a:lnTo>
                <a:lnTo>
                  <a:pt x="3624044" y="250190"/>
                </a:lnTo>
                <a:lnTo>
                  <a:pt x="3642285" y="267970"/>
                </a:lnTo>
                <a:lnTo>
                  <a:pt x="3661664" y="285750"/>
                </a:lnTo>
                <a:lnTo>
                  <a:pt x="3684804" y="292100"/>
                </a:lnTo>
                <a:lnTo>
                  <a:pt x="8132477" y="292100"/>
                </a:lnTo>
                <a:lnTo>
                  <a:pt x="8112785" y="303530"/>
                </a:lnTo>
                <a:lnTo>
                  <a:pt x="8078442" y="311150"/>
                </a:lnTo>
                <a:lnTo>
                  <a:pt x="8042810" y="317500"/>
                </a:lnTo>
                <a:lnTo>
                  <a:pt x="8017060" y="322580"/>
                </a:lnTo>
                <a:lnTo>
                  <a:pt x="7988198" y="335280"/>
                </a:lnTo>
                <a:close/>
              </a:path>
              <a:path w="8134984" h="820420">
                <a:moveTo>
                  <a:pt x="1982048" y="304800"/>
                </a:moveTo>
                <a:lnTo>
                  <a:pt x="547507" y="304800"/>
                </a:lnTo>
                <a:lnTo>
                  <a:pt x="583039" y="300990"/>
                </a:lnTo>
                <a:lnTo>
                  <a:pt x="609327" y="289560"/>
                </a:lnTo>
                <a:lnTo>
                  <a:pt x="634042" y="270510"/>
                </a:lnTo>
                <a:lnTo>
                  <a:pt x="658734" y="252730"/>
                </a:lnTo>
                <a:lnTo>
                  <a:pt x="684955" y="245110"/>
                </a:lnTo>
                <a:lnTo>
                  <a:pt x="724445" y="247650"/>
                </a:lnTo>
                <a:lnTo>
                  <a:pt x="749362" y="259080"/>
                </a:lnTo>
                <a:lnTo>
                  <a:pt x="771107" y="267970"/>
                </a:lnTo>
                <a:lnTo>
                  <a:pt x="801082" y="269240"/>
                </a:lnTo>
                <a:lnTo>
                  <a:pt x="1072702" y="269240"/>
                </a:lnTo>
                <a:lnTo>
                  <a:pt x="1082855" y="276860"/>
                </a:lnTo>
                <a:lnTo>
                  <a:pt x="1127480" y="289560"/>
                </a:lnTo>
                <a:lnTo>
                  <a:pt x="1965903" y="289560"/>
                </a:lnTo>
                <a:lnTo>
                  <a:pt x="1982048" y="304800"/>
                </a:lnTo>
                <a:close/>
              </a:path>
              <a:path w="8134984" h="820420">
                <a:moveTo>
                  <a:pt x="7765670" y="435610"/>
                </a:moveTo>
                <a:lnTo>
                  <a:pt x="3251543" y="435610"/>
                </a:lnTo>
                <a:lnTo>
                  <a:pt x="3266218" y="392430"/>
                </a:lnTo>
                <a:lnTo>
                  <a:pt x="3277732" y="350520"/>
                </a:lnTo>
                <a:lnTo>
                  <a:pt x="3291756" y="313690"/>
                </a:lnTo>
                <a:lnTo>
                  <a:pt x="3313957" y="287020"/>
                </a:lnTo>
                <a:lnTo>
                  <a:pt x="3350006" y="278130"/>
                </a:lnTo>
                <a:lnTo>
                  <a:pt x="3383471" y="284480"/>
                </a:lnTo>
                <a:lnTo>
                  <a:pt x="3407389" y="300990"/>
                </a:lnTo>
                <a:lnTo>
                  <a:pt x="3427589" y="318770"/>
                </a:lnTo>
                <a:lnTo>
                  <a:pt x="3449902" y="332740"/>
                </a:lnTo>
                <a:lnTo>
                  <a:pt x="3480160" y="335280"/>
                </a:lnTo>
                <a:lnTo>
                  <a:pt x="7988198" y="335280"/>
                </a:lnTo>
                <a:lnTo>
                  <a:pt x="7976654" y="340360"/>
                </a:lnTo>
                <a:lnTo>
                  <a:pt x="7940177" y="360680"/>
                </a:lnTo>
                <a:lnTo>
                  <a:pt x="7903476" y="382270"/>
                </a:lnTo>
                <a:lnTo>
                  <a:pt x="7862400" y="400050"/>
                </a:lnTo>
                <a:lnTo>
                  <a:pt x="7817129" y="417830"/>
                </a:lnTo>
                <a:lnTo>
                  <a:pt x="7765670" y="435610"/>
                </a:lnTo>
                <a:close/>
              </a:path>
              <a:path w="8134984" h="820420">
                <a:moveTo>
                  <a:pt x="1943522" y="342900"/>
                </a:moveTo>
                <a:lnTo>
                  <a:pt x="188591" y="342900"/>
                </a:lnTo>
                <a:lnTo>
                  <a:pt x="237609" y="336550"/>
                </a:lnTo>
                <a:lnTo>
                  <a:pt x="285105" y="325120"/>
                </a:lnTo>
                <a:lnTo>
                  <a:pt x="376116" y="299720"/>
                </a:lnTo>
                <a:lnTo>
                  <a:pt x="419922" y="292100"/>
                </a:lnTo>
                <a:lnTo>
                  <a:pt x="462788" y="289560"/>
                </a:lnTo>
                <a:lnTo>
                  <a:pt x="493766" y="293370"/>
                </a:lnTo>
                <a:lnTo>
                  <a:pt x="519877" y="300990"/>
                </a:lnTo>
                <a:lnTo>
                  <a:pt x="547507" y="304800"/>
                </a:lnTo>
                <a:lnTo>
                  <a:pt x="1982048" y="304800"/>
                </a:lnTo>
                <a:lnTo>
                  <a:pt x="1998193" y="320040"/>
                </a:lnTo>
                <a:lnTo>
                  <a:pt x="1957769" y="334010"/>
                </a:lnTo>
                <a:lnTo>
                  <a:pt x="1943522" y="342900"/>
                </a:lnTo>
                <a:close/>
              </a:path>
              <a:path w="8134984" h="820420">
                <a:moveTo>
                  <a:pt x="7529785" y="577850"/>
                </a:moveTo>
                <a:lnTo>
                  <a:pt x="2542656" y="577850"/>
                </a:lnTo>
                <a:lnTo>
                  <a:pt x="2598594" y="575310"/>
                </a:lnTo>
                <a:lnTo>
                  <a:pt x="2645927" y="560070"/>
                </a:lnTo>
                <a:lnTo>
                  <a:pt x="2686628" y="532130"/>
                </a:lnTo>
                <a:lnTo>
                  <a:pt x="2722676" y="490220"/>
                </a:lnTo>
                <a:lnTo>
                  <a:pt x="2755547" y="486410"/>
                </a:lnTo>
                <a:lnTo>
                  <a:pt x="2778714" y="461010"/>
                </a:lnTo>
                <a:lnTo>
                  <a:pt x="2795094" y="420370"/>
                </a:lnTo>
                <a:lnTo>
                  <a:pt x="2807606" y="372110"/>
                </a:lnTo>
                <a:lnTo>
                  <a:pt x="2819165" y="326390"/>
                </a:lnTo>
                <a:lnTo>
                  <a:pt x="2832688" y="289560"/>
                </a:lnTo>
                <a:lnTo>
                  <a:pt x="2875100" y="322580"/>
                </a:lnTo>
                <a:lnTo>
                  <a:pt x="2916917" y="354330"/>
                </a:lnTo>
                <a:lnTo>
                  <a:pt x="2959487" y="384810"/>
                </a:lnTo>
                <a:lnTo>
                  <a:pt x="3004161" y="411480"/>
                </a:lnTo>
                <a:lnTo>
                  <a:pt x="3052288" y="435610"/>
                </a:lnTo>
                <a:lnTo>
                  <a:pt x="3105217" y="454660"/>
                </a:lnTo>
                <a:lnTo>
                  <a:pt x="7710596" y="454660"/>
                </a:lnTo>
                <a:lnTo>
                  <a:pt x="7674999" y="467360"/>
                </a:lnTo>
                <a:lnTo>
                  <a:pt x="7626125" y="480060"/>
                </a:lnTo>
                <a:lnTo>
                  <a:pt x="7588521" y="488950"/>
                </a:lnTo>
                <a:lnTo>
                  <a:pt x="7561058" y="497840"/>
                </a:lnTo>
                <a:lnTo>
                  <a:pt x="7542604" y="515620"/>
                </a:lnTo>
                <a:lnTo>
                  <a:pt x="7532027" y="547370"/>
                </a:lnTo>
                <a:lnTo>
                  <a:pt x="7529785" y="577850"/>
                </a:lnTo>
                <a:close/>
              </a:path>
              <a:path w="8134984" h="820420">
                <a:moveTo>
                  <a:pt x="7710596" y="454660"/>
                </a:moveTo>
                <a:lnTo>
                  <a:pt x="3105217" y="454660"/>
                </a:lnTo>
                <a:lnTo>
                  <a:pt x="3105865" y="417830"/>
                </a:lnTo>
                <a:lnTo>
                  <a:pt x="3105992" y="384810"/>
                </a:lnTo>
                <a:lnTo>
                  <a:pt x="3106110" y="374650"/>
                </a:lnTo>
                <a:lnTo>
                  <a:pt x="3108700" y="337820"/>
                </a:lnTo>
                <a:lnTo>
                  <a:pt x="3117004" y="303530"/>
                </a:lnTo>
                <a:lnTo>
                  <a:pt x="3144137" y="342900"/>
                </a:lnTo>
                <a:lnTo>
                  <a:pt x="3173246" y="383540"/>
                </a:lnTo>
                <a:lnTo>
                  <a:pt x="3207868" y="415290"/>
                </a:lnTo>
                <a:lnTo>
                  <a:pt x="3251543" y="435610"/>
                </a:lnTo>
                <a:lnTo>
                  <a:pt x="7765670" y="435610"/>
                </a:lnTo>
                <a:lnTo>
                  <a:pt x="7721275" y="450850"/>
                </a:lnTo>
                <a:lnTo>
                  <a:pt x="7710596" y="454660"/>
                </a:lnTo>
                <a:close/>
              </a:path>
              <a:path w="8134984" h="820420">
                <a:moveTo>
                  <a:pt x="0" y="375920"/>
                </a:moveTo>
                <a:lnTo>
                  <a:pt x="44234" y="349250"/>
                </a:lnTo>
                <a:lnTo>
                  <a:pt x="88581" y="341630"/>
                </a:lnTo>
                <a:lnTo>
                  <a:pt x="135784" y="342900"/>
                </a:lnTo>
                <a:lnTo>
                  <a:pt x="1943522" y="342900"/>
                </a:lnTo>
                <a:lnTo>
                  <a:pt x="1927241" y="353060"/>
                </a:lnTo>
                <a:lnTo>
                  <a:pt x="1914806" y="365760"/>
                </a:lnTo>
                <a:lnTo>
                  <a:pt x="35258" y="365760"/>
                </a:lnTo>
                <a:lnTo>
                  <a:pt x="0" y="375920"/>
                </a:lnTo>
                <a:close/>
              </a:path>
              <a:path w="8134984" h="820420">
                <a:moveTo>
                  <a:pt x="7529225" y="585470"/>
                </a:moveTo>
                <a:lnTo>
                  <a:pt x="240621" y="585470"/>
                </a:lnTo>
                <a:lnTo>
                  <a:pt x="241486" y="546100"/>
                </a:lnTo>
                <a:lnTo>
                  <a:pt x="230682" y="508000"/>
                </a:lnTo>
                <a:lnTo>
                  <a:pt x="210252" y="469900"/>
                </a:lnTo>
                <a:lnTo>
                  <a:pt x="182240" y="434340"/>
                </a:lnTo>
                <a:lnTo>
                  <a:pt x="148690" y="405130"/>
                </a:lnTo>
                <a:lnTo>
                  <a:pt x="111647" y="382270"/>
                </a:lnTo>
                <a:lnTo>
                  <a:pt x="73155" y="368300"/>
                </a:lnTo>
                <a:lnTo>
                  <a:pt x="35258" y="365760"/>
                </a:lnTo>
                <a:lnTo>
                  <a:pt x="1914806" y="365760"/>
                </a:lnTo>
                <a:lnTo>
                  <a:pt x="1906101" y="374650"/>
                </a:lnTo>
                <a:lnTo>
                  <a:pt x="1893843" y="400050"/>
                </a:lnTo>
                <a:lnTo>
                  <a:pt x="1889958" y="424180"/>
                </a:lnTo>
                <a:lnTo>
                  <a:pt x="1893940" y="448310"/>
                </a:lnTo>
                <a:lnTo>
                  <a:pt x="1905282" y="467360"/>
                </a:lnTo>
                <a:lnTo>
                  <a:pt x="1923475" y="482600"/>
                </a:lnTo>
                <a:lnTo>
                  <a:pt x="1948014" y="490220"/>
                </a:lnTo>
                <a:lnTo>
                  <a:pt x="2058809" y="490220"/>
                </a:lnTo>
                <a:lnTo>
                  <a:pt x="2060048" y="500380"/>
                </a:lnTo>
                <a:lnTo>
                  <a:pt x="2077691" y="528320"/>
                </a:lnTo>
                <a:lnTo>
                  <a:pt x="2105019" y="541020"/>
                </a:lnTo>
                <a:lnTo>
                  <a:pt x="2139495" y="543560"/>
                </a:lnTo>
                <a:lnTo>
                  <a:pt x="2453175" y="543560"/>
                </a:lnTo>
                <a:lnTo>
                  <a:pt x="2458876" y="547370"/>
                </a:lnTo>
                <a:lnTo>
                  <a:pt x="2498323" y="568960"/>
                </a:lnTo>
                <a:lnTo>
                  <a:pt x="2542656" y="577850"/>
                </a:lnTo>
                <a:lnTo>
                  <a:pt x="7529785" y="577850"/>
                </a:lnTo>
                <a:lnTo>
                  <a:pt x="7529225" y="585470"/>
                </a:lnTo>
                <a:close/>
              </a:path>
              <a:path w="8134984" h="820420">
                <a:moveTo>
                  <a:pt x="2058809" y="490220"/>
                </a:moveTo>
                <a:lnTo>
                  <a:pt x="1978390" y="490220"/>
                </a:lnTo>
                <a:lnTo>
                  <a:pt x="2014097" y="478790"/>
                </a:lnTo>
                <a:lnTo>
                  <a:pt x="2054627" y="455930"/>
                </a:lnTo>
                <a:lnTo>
                  <a:pt x="2058809" y="490220"/>
                </a:lnTo>
                <a:close/>
              </a:path>
              <a:path w="8134984" h="820420">
                <a:moveTo>
                  <a:pt x="2453175" y="543560"/>
                </a:moveTo>
                <a:lnTo>
                  <a:pt x="2139495" y="543560"/>
                </a:lnTo>
                <a:lnTo>
                  <a:pt x="2178584" y="538480"/>
                </a:lnTo>
                <a:lnTo>
                  <a:pt x="2219748" y="527050"/>
                </a:lnTo>
                <a:lnTo>
                  <a:pt x="2298155" y="500380"/>
                </a:lnTo>
                <a:lnTo>
                  <a:pt x="2330324" y="491490"/>
                </a:lnTo>
                <a:lnTo>
                  <a:pt x="2354422" y="490220"/>
                </a:lnTo>
                <a:lnTo>
                  <a:pt x="2388468" y="501650"/>
                </a:lnTo>
                <a:lnTo>
                  <a:pt x="2422772" y="523240"/>
                </a:lnTo>
                <a:lnTo>
                  <a:pt x="2453175" y="543560"/>
                </a:lnTo>
                <a:close/>
              </a:path>
              <a:path w="8134984" h="820420">
                <a:moveTo>
                  <a:pt x="8003487" y="820420"/>
                </a:moveTo>
                <a:lnTo>
                  <a:pt x="209308" y="820420"/>
                </a:lnTo>
                <a:lnTo>
                  <a:pt x="223588" y="810260"/>
                </a:lnTo>
                <a:lnTo>
                  <a:pt x="252371" y="792480"/>
                </a:lnTo>
                <a:lnTo>
                  <a:pt x="267052" y="784860"/>
                </a:lnTo>
                <a:lnTo>
                  <a:pt x="254082" y="763270"/>
                </a:lnTo>
                <a:lnTo>
                  <a:pt x="219036" y="703580"/>
                </a:lnTo>
                <a:lnTo>
                  <a:pt x="184723" y="636270"/>
                </a:lnTo>
                <a:lnTo>
                  <a:pt x="166587" y="581660"/>
                </a:lnTo>
                <a:lnTo>
                  <a:pt x="168411" y="565150"/>
                </a:lnTo>
                <a:lnTo>
                  <a:pt x="180071" y="557530"/>
                </a:lnTo>
                <a:lnTo>
                  <a:pt x="203498" y="563880"/>
                </a:lnTo>
                <a:lnTo>
                  <a:pt x="240621" y="585470"/>
                </a:lnTo>
                <a:lnTo>
                  <a:pt x="7529225" y="585470"/>
                </a:lnTo>
                <a:lnTo>
                  <a:pt x="7529271" y="647700"/>
                </a:lnTo>
                <a:lnTo>
                  <a:pt x="7555209" y="681990"/>
                </a:lnTo>
                <a:lnTo>
                  <a:pt x="7588497" y="687070"/>
                </a:lnTo>
                <a:lnTo>
                  <a:pt x="7640948" y="695960"/>
                </a:lnTo>
                <a:lnTo>
                  <a:pt x="7685571" y="711200"/>
                </a:lnTo>
                <a:lnTo>
                  <a:pt x="7727014" y="732790"/>
                </a:lnTo>
                <a:lnTo>
                  <a:pt x="7765192" y="754380"/>
                </a:lnTo>
                <a:lnTo>
                  <a:pt x="275506" y="754380"/>
                </a:lnTo>
                <a:lnTo>
                  <a:pt x="275506" y="781050"/>
                </a:lnTo>
                <a:lnTo>
                  <a:pt x="7836717" y="781050"/>
                </a:lnTo>
                <a:lnTo>
                  <a:pt x="7864806" y="788670"/>
                </a:lnTo>
                <a:lnTo>
                  <a:pt x="7912302" y="797560"/>
                </a:lnTo>
                <a:lnTo>
                  <a:pt x="7959016" y="807720"/>
                </a:lnTo>
                <a:lnTo>
                  <a:pt x="8003487" y="820420"/>
                </a:lnTo>
                <a:close/>
              </a:path>
              <a:path w="8134984" h="820420">
                <a:moveTo>
                  <a:pt x="7836717" y="781050"/>
                </a:moveTo>
                <a:lnTo>
                  <a:pt x="275506" y="781050"/>
                </a:lnTo>
                <a:lnTo>
                  <a:pt x="288528" y="775970"/>
                </a:lnTo>
                <a:lnTo>
                  <a:pt x="301907" y="772160"/>
                </a:lnTo>
                <a:lnTo>
                  <a:pt x="315689" y="769620"/>
                </a:lnTo>
                <a:lnTo>
                  <a:pt x="329916" y="768350"/>
                </a:lnTo>
                <a:lnTo>
                  <a:pt x="315622" y="764540"/>
                </a:lnTo>
                <a:lnTo>
                  <a:pt x="289265" y="756920"/>
                </a:lnTo>
                <a:lnTo>
                  <a:pt x="275506" y="754380"/>
                </a:lnTo>
                <a:lnTo>
                  <a:pt x="7765192" y="754380"/>
                </a:lnTo>
                <a:lnTo>
                  <a:pt x="7769684" y="756920"/>
                </a:lnTo>
                <a:lnTo>
                  <a:pt x="7817991" y="775970"/>
                </a:lnTo>
                <a:lnTo>
                  <a:pt x="7836717" y="781050"/>
                </a:lnTo>
                <a:close/>
              </a:path>
            </a:pathLst>
          </a:custGeom>
          <a:solidFill>
            <a:srgbClr val="F69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1944778"/>
          </a:xfrm>
          <a:prstGeom prst="rect">
            <a:avLst/>
          </a:prstGeom>
        </p:spPr>
        <p:txBody>
          <a:bodyPr vert="horz" wrap="square" lIns="0" tIns="935370" rIns="0" bIns="0" rtlCol="0">
            <a:spAutoFit/>
          </a:bodyPr>
          <a:lstStyle/>
          <a:p>
            <a:pPr marL="283972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Mobilités</a:t>
            </a:r>
            <a:r>
              <a:rPr lang="fr-FR" spc="-114" dirty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de</a:t>
            </a:r>
            <a:r>
              <a:rPr lang="fr-FR" spc="-114" dirty="0">
                <a:latin typeface="Arial"/>
                <a:cs typeface="Arial"/>
              </a:rPr>
              <a:t> </a:t>
            </a:r>
            <a:r>
              <a:rPr lang="fr-FR" spc="-10" dirty="0">
                <a:latin typeface="Arial"/>
                <a:cs typeface="Arial"/>
              </a:rPr>
              <a:t>l’ICP</a:t>
            </a:r>
            <a:endParaRPr spc="490" dirty="0"/>
          </a:p>
        </p:txBody>
      </p:sp>
      <p:sp>
        <p:nvSpPr>
          <p:cNvPr id="8" name="object 8"/>
          <p:cNvSpPr txBox="1"/>
          <p:nvPr/>
        </p:nvSpPr>
        <p:spPr>
          <a:xfrm>
            <a:off x="14450713" y="5034022"/>
            <a:ext cx="830580" cy="115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ts val="5665"/>
              </a:lnSpc>
              <a:spcBef>
                <a:spcPts val="100"/>
              </a:spcBef>
            </a:pPr>
            <a:r>
              <a:rPr sz="5000" spc="-25" dirty="0">
                <a:solidFill>
                  <a:srgbClr val="83B317"/>
                </a:solidFill>
                <a:latin typeface="Arial"/>
                <a:cs typeface="Arial"/>
              </a:rPr>
              <a:t>5</a:t>
            </a:r>
            <a:r>
              <a:rPr lang="fr-FR" sz="5000" spc="-25" dirty="0">
                <a:solidFill>
                  <a:srgbClr val="83B317"/>
                </a:solidFill>
                <a:latin typeface="Arial"/>
                <a:cs typeface="Arial"/>
              </a:rPr>
              <a:t>3</a:t>
            </a:r>
            <a:endParaRPr sz="5000" dirty="0">
              <a:latin typeface="Arial"/>
              <a:cs typeface="Arial"/>
            </a:endParaRPr>
          </a:p>
          <a:p>
            <a:pPr marL="12700">
              <a:lnSpc>
                <a:spcPts val="3265"/>
              </a:lnSpc>
            </a:pPr>
            <a:r>
              <a:rPr sz="3000" spc="-20" dirty="0">
                <a:latin typeface="Arial"/>
                <a:cs typeface="Arial"/>
              </a:rPr>
              <a:t>pays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61008" y="3201279"/>
            <a:ext cx="1931670" cy="14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575"/>
              </a:lnSpc>
              <a:spcBef>
                <a:spcPts val="100"/>
              </a:spcBef>
            </a:pPr>
            <a:r>
              <a:rPr lang="fr-FR" sz="5000" spc="-25" dirty="0">
                <a:solidFill>
                  <a:srgbClr val="83B317"/>
                </a:solidFill>
                <a:latin typeface="Arial"/>
                <a:cs typeface="Arial"/>
              </a:rPr>
              <a:t>207</a:t>
            </a:r>
            <a:endParaRPr sz="5000" dirty="0">
              <a:latin typeface="Arial"/>
              <a:cs typeface="Arial"/>
            </a:endParaRPr>
          </a:p>
          <a:p>
            <a:pPr marL="12065" marR="5080" algn="ctr">
              <a:lnSpc>
                <a:spcPct val="72900"/>
              </a:lnSpc>
              <a:spcBef>
                <a:spcPts val="550"/>
              </a:spcBef>
            </a:pPr>
            <a:r>
              <a:rPr sz="3000" spc="-10" dirty="0">
                <a:latin typeface="Arial"/>
                <a:cs typeface="Arial"/>
              </a:rPr>
              <a:t>universités partenaires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3566" y="4729841"/>
            <a:ext cx="340995" cy="706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4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52258" y="4612595"/>
            <a:ext cx="288925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7379" y="6676622"/>
            <a:ext cx="3784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5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47031" y="7127095"/>
            <a:ext cx="25082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1776" y="5867019"/>
            <a:ext cx="286385" cy="588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50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81789" y="5171168"/>
            <a:ext cx="28384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73119" y="6498351"/>
            <a:ext cx="2101215" cy="1870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550"/>
              </a:spcBef>
            </a:pPr>
            <a:r>
              <a:rPr sz="5000" spc="-25" dirty="0">
                <a:solidFill>
                  <a:srgbClr val="83B317"/>
                </a:solidFill>
                <a:latin typeface="Arial"/>
                <a:cs typeface="Arial"/>
              </a:rPr>
              <a:t>22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3000" dirty="0">
                <a:latin typeface="Arial"/>
                <a:cs typeface="Arial"/>
              </a:rPr>
              <a:t>hors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Europe</a:t>
            </a:r>
            <a:endParaRPr sz="3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(voir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carte)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0896" y="6246871"/>
            <a:ext cx="1085849" cy="9810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5588276" y="6555637"/>
            <a:ext cx="1254125" cy="115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665"/>
              </a:lnSpc>
              <a:spcBef>
                <a:spcPts val="100"/>
              </a:spcBef>
            </a:pPr>
            <a:r>
              <a:rPr sz="5000" spc="-25" dirty="0">
                <a:solidFill>
                  <a:srgbClr val="83B317"/>
                </a:solidFill>
                <a:latin typeface="Arial"/>
                <a:cs typeface="Arial"/>
              </a:rPr>
              <a:t>3</a:t>
            </a:r>
            <a:r>
              <a:rPr lang="fr-FR" sz="5000" spc="-25" dirty="0">
                <a:solidFill>
                  <a:srgbClr val="83B317"/>
                </a:solidFill>
                <a:latin typeface="Arial"/>
                <a:cs typeface="Arial"/>
              </a:rPr>
              <a:t>1</a:t>
            </a:r>
            <a:endParaRPr sz="5000" dirty="0">
              <a:latin typeface="Arial"/>
              <a:cs typeface="Arial"/>
            </a:endParaRPr>
          </a:p>
          <a:p>
            <a:pPr algn="ctr">
              <a:lnSpc>
                <a:spcPts val="3265"/>
              </a:lnSpc>
            </a:pPr>
            <a:r>
              <a:rPr sz="3000" spc="-10" dirty="0">
                <a:latin typeface="Arial"/>
                <a:cs typeface="Arial"/>
              </a:rPr>
              <a:t>Europe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49962" y="4176571"/>
            <a:ext cx="967740" cy="967105"/>
          </a:xfrm>
          <a:custGeom>
            <a:avLst/>
            <a:gdLst/>
            <a:ahLst/>
            <a:cxnLst/>
            <a:rect l="l" t="t" r="r" b="b"/>
            <a:pathLst>
              <a:path w="967740" h="967104">
                <a:moveTo>
                  <a:pt x="495363" y="966670"/>
                </a:moveTo>
                <a:lnTo>
                  <a:pt x="412453" y="961576"/>
                </a:lnTo>
                <a:lnTo>
                  <a:pt x="331634" y="942383"/>
                </a:lnTo>
                <a:lnTo>
                  <a:pt x="255294" y="909657"/>
                </a:lnTo>
                <a:lnTo>
                  <a:pt x="185672" y="864364"/>
                </a:lnTo>
                <a:lnTo>
                  <a:pt x="124812" y="807829"/>
                </a:lnTo>
                <a:lnTo>
                  <a:pt x="74515" y="741722"/>
                </a:lnTo>
                <a:lnTo>
                  <a:pt x="36263" y="667995"/>
                </a:lnTo>
                <a:lnTo>
                  <a:pt x="11179" y="588814"/>
                </a:lnTo>
                <a:lnTo>
                  <a:pt x="0" y="506504"/>
                </a:lnTo>
                <a:lnTo>
                  <a:pt x="3057" y="423494"/>
                </a:lnTo>
                <a:lnTo>
                  <a:pt x="20260" y="342236"/>
                </a:lnTo>
                <a:lnTo>
                  <a:pt x="51101" y="265115"/>
                </a:lnTo>
                <a:lnTo>
                  <a:pt x="94676" y="194395"/>
                </a:lnTo>
                <a:lnTo>
                  <a:pt x="149701" y="132168"/>
                </a:lnTo>
                <a:lnTo>
                  <a:pt x="214548" y="80268"/>
                </a:lnTo>
                <a:lnTo>
                  <a:pt x="287314" y="40217"/>
                </a:lnTo>
                <a:lnTo>
                  <a:pt x="365862" y="13195"/>
                </a:lnTo>
                <a:lnTo>
                  <a:pt x="447874" y="0"/>
                </a:lnTo>
                <a:lnTo>
                  <a:pt x="530927" y="1019"/>
                </a:lnTo>
                <a:lnTo>
                  <a:pt x="612583" y="16222"/>
                </a:lnTo>
                <a:lnTo>
                  <a:pt x="690444" y="45163"/>
                </a:lnTo>
                <a:lnTo>
                  <a:pt x="762210" y="86991"/>
                </a:lnTo>
                <a:lnTo>
                  <a:pt x="825764" y="140467"/>
                </a:lnTo>
                <a:lnTo>
                  <a:pt x="879241" y="204021"/>
                </a:lnTo>
                <a:lnTo>
                  <a:pt x="921068" y="275788"/>
                </a:lnTo>
                <a:lnTo>
                  <a:pt x="950010" y="353649"/>
                </a:lnTo>
                <a:lnTo>
                  <a:pt x="965213" y="435305"/>
                </a:lnTo>
                <a:lnTo>
                  <a:pt x="967544" y="482752"/>
                </a:lnTo>
                <a:lnTo>
                  <a:pt x="960417" y="565505"/>
                </a:lnTo>
                <a:lnTo>
                  <a:pt x="939247" y="645828"/>
                </a:lnTo>
                <a:lnTo>
                  <a:pt x="904656" y="721349"/>
                </a:lnTo>
                <a:lnTo>
                  <a:pt x="857666" y="789838"/>
                </a:lnTo>
                <a:lnTo>
                  <a:pt x="799660" y="849287"/>
                </a:lnTo>
                <a:lnTo>
                  <a:pt x="732338" y="897947"/>
                </a:lnTo>
                <a:lnTo>
                  <a:pt x="657688" y="934381"/>
                </a:lnTo>
                <a:lnTo>
                  <a:pt x="577916" y="957514"/>
                </a:lnTo>
                <a:lnTo>
                  <a:pt x="495363" y="966670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61766" y="4198361"/>
            <a:ext cx="743585" cy="800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5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fr-FR" sz="50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050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26747" y="8001541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F342A-E3F3-9232-9E09-169BCA2E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B415F3B-A8F8-1E71-1271-3EE7F12BFC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11767" y="7968395"/>
            <a:ext cx="2047874" cy="1285874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3194E267-B30B-72FE-88B0-BB3FFC90361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243" y="3498292"/>
            <a:ext cx="6953249" cy="521017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C84D2FE-2CD2-4AED-EAAE-D44C4B44B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6356" y="920989"/>
            <a:ext cx="1286904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Formulaire de candidature</a:t>
            </a:r>
            <a:endParaRPr spc="-10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69B5DCF-E72E-CC8F-7D4C-C3E29BDE944F}"/>
              </a:ext>
            </a:extLst>
          </p:cNvPr>
          <p:cNvSpPr txBox="1"/>
          <p:nvPr/>
        </p:nvSpPr>
        <p:spPr>
          <a:xfrm>
            <a:off x="11791037" y="5170118"/>
            <a:ext cx="4812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12h00 – 13h00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47B6611-1188-14EA-9776-2FCA6450EFF8}"/>
              </a:ext>
            </a:extLst>
          </p:cNvPr>
          <p:cNvSpPr txBox="1"/>
          <p:nvPr/>
        </p:nvSpPr>
        <p:spPr>
          <a:xfrm>
            <a:off x="12141084" y="5601666"/>
            <a:ext cx="4812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Auditorium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F4B3DC9-B5A4-A0B2-B500-7B72B06F0013}"/>
              </a:ext>
            </a:extLst>
          </p:cNvPr>
          <p:cNvSpPr txBox="1">
            <a:spLocks/>
          </p:cNvSpPr>
          <p:nvPr/>
        </p:nvSpPr>
        <p:spPr>
          <a:xfrm>
            <a:off x="8079423" y="3498292"/>
            <a:ext cx="89154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3500" b="0" i="0">
                <a:solidFill>
                  <a:srgbClr val="83B317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165350">
              <a:spcBef>
                <a:spcPts val="100"/>
              </a:spcBef>
            </a:pPr>
            <a:r>
              <a:rPr lang="fr-FR" dirty="0"/>
              <a:t>Mardi 14 et mardi 21 octobre</a:t>
            </a:r>
            <a:endParaRPr lang="fr-FR" sz="3000"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D3546C78-9E72-033D-A655-03E2B575C8B9}"/>
              </a:ext>
            </a:extLst>
          </p:cNvPr>
          <p:cNvSpPr txBox="1"/>
          <p:nvPr/>
        </p:nvSpPr>
        <p:spPr>
          <a:xfrm>
            <a:off x="9139246" y="4050108"/>
            <a:ext cx="840885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Comment remplir le formulaire de candidature*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1F40F51-60D3-A51C-BEB7-229772EF7008}"/>
              </a:ext>
            </a:extLst>
          </p:cNvPr>
          <p:cNvSpPr/>
          <p:nvPr/>
        </p:nvSpPr>
        <p:spPr>
          <a:xfrm>
            <a:off x="11617526" y="5180743"/>
            <a:ext cx="2929891" cy="943950"/>
          </a:xfrm>
          <a:prstGeom prst="roundRect">
            <a:avLst/>
          </a:prstGeom>
          <a:noFill/>
          <a:ln w="38100">
            <a:solidFill>
              <a:srgbClr val="A8C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B135FC95-49BC-57F9-7B72-181C301AA3FA}"/>
              </a:ext>
            </a:extLst>
          </p:cNvPr>
          <p:cNvSpPr txBox="1"/>
          <p:nvPr/>
        </p:nvSpPr>
        <p:spPr>
          <a:xfrm>
            <a:off x="9139246" y="7874087"/>
            <a:ext cx="5638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b="1" dirty="0">
                <a:latin typeface="Arial"/>
                <a:cs typeface="Arial"/>
              </a:rPr>
              <a:t>*Pour ces 2 réunions, choisir la date qui vous convient</a:t>
            </a:r>
            <a:endParaRPr sz="3000" b="1" dirty="0">
              <a:latin typeface="Arial"/>
              <a:cs typeface="Arial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D7C874DB-246F-BE27-64C7-B77B64C710DE}"/>
              </a:ext>
            </a:extLst>
          </p:cNvPr>
          <p:cNvSpPr txBox="1"/>
          <p:nvPr/>
        </p:nvSpPr>
        <p:spPr>
          <a:xfrm>
            <a:off x="9150728" y="8810241"/>
            <a:ext cx="5105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Nombre de places limité !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9B33D5B-1047-8492-1BEF-DCCD723620DC}"/>
              </a:ext>
            </a:extLst>
          </p:cNvPr>
          <p:cNvSpPr txBox="1"/>
          <p:nvPr/>
        </p:nvSpPr>
        <p:spPr>
          <a:xfrm>
            <a:off x="9139246" y="6561957"/>
            <a:ext cx="840885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solidFill>
                  <a:srgbClr val="FF0000"/>
                </a:solidFill>
                <a:latin typeface="Arial"/>
                <a:cs typeface="Arial"/>
              </a:rPr>
              <a:t>Date limite de dépôt de dossier :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000" b="1" dirty="0">
                <a:solidFill>
                  <a:srgbClr val="FF0000"/>
                </a:solidFill>
                <a:latin typeface="Arial"/>
                <a:cs typeface="Arial"/>
              </a:rPr>
              <a:t>19 novembre 2025</a:t>
            </a:r>
            <a:endParaRPr sz="3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71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96"/>
            <a:ext cx="18287999" cy="2638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95225"/>
            <a:ext cx="495299" cy="304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11767" y="7968395"/>
            <a:ext cx="2047874" cy="1285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9377" y="2761627"/>
            <a:ext cx="6086474" cy="7343774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2817F417-DB61-BB10-A627-17D3770D0914}"/>
              </a:ext>
            </a:extLst>
          </p:cNvPr>
          <p:cNvSpPr txBox="1">
            <a:spLocks/>
          </p:cNvSpPr>
          <p:nvPr/>
        </p:nvSpPr>
        <p:spPr>
          <a:xfrm>
            <a:off x="4267200" y="823908"/>
            <a:ext cx="1438211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500" b="1" i="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Merci de votre attention !</a:t>
            </a:r>
            <a:endParaRPr lang="fr-FR" spc="-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96"/>
            <a:ext cx="18287999" cy="2867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95225"/>
            <a:ext cx="495299" cy="3047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8700" y="3043851"/>
            <a:ext cx="3383915" cy="3439160"/>
            <a:chOff x="1028700" y="3043851"/>
            <a:chExt cx="3383915" cy="34391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3098796"/>
              <a:ext cx="3383651" cy="33836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80024" y="3043851"/>
              <a:ext cx="1342390" cy="533400"/>
            </a:xfrm>
            <a:custGeom>
              <a:avLst/>
              <a:gdLst/>
              <a:ahLst/>
              <a:cxnLst/>
              <a:rect l="l" t="t" r="r" b="b"/>
              <a:pathLst>
                <a:path w="1342389" h="533400">
                  <a:moveTo>
                    <a:pt x="1208930" y="533399"/>
                  </a:moveTo>
                  <a:lnTo>
                    <a:pt x="133349" y="533399"/>
                  </a:lnTo>
                  <a:lnTo>
                    <a:pt x="91201" y="526601"/>
                  </a:lnTo>
                  <a:lnTo>
                    <a:pt x="54595" y="507671"/>
                  </a:lnTo>
                  <a:lnTo>
                    <a:pt x="25728" y="478804"/>
                  </a:lnTo>
                  <a:lnTo>
                    <a:pt x="6798" y="442198"/>
                  </a:lnTo>
                  <a:lnTo>
                    <a:pt x="0" y="400049"/>
                  </a:lnTo>
                  <a:lnTo>
                    <a:pt x="0" y="133349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49" y="0"/>
                  </a:lnTo>
                  <a:lnTo>
                    <a:pt x="1208930" y="0"/>
                  </a:lnTo>
                  <a:lnTo>
                    <a:pt x="1251079" y="6798"/>
                  </a:lnTo>
                  <a:lnTo>
                    <a:pt x="1287685" y="25728"/>
                  </a:lnTo>
                  <a:lnTo>
                    <a:pt x="1316551" y="54595"/>
                  </a:lnTo>
                  <a:lnTo>
                    <a:pt x="1335482" y="91201"/>
                  </a:lnTo>
                  <a:lnTo>
                    <a:pt x="1342280" y="133349"/>
                  </a:lnTo>
                  <a:lnTo>
                    <a:pt x="1342280" y="400049"/>
                  </a:lnTo>
                  <a:lnTo>
                    <a:pt x="1335482" y="442198"/>
                  </a:lnTo>
                  <a:lnTo>
                    <a:pt x="1316551" y="478804"/>
                  </a:lnTo>
                  <a:lnTo>
                    <a:pt x="1287685" y="507671"/>
                  </a:lnTo>
                  <a:lnTo>
                    <a:pt x="1251079" y="526601"/>
                  </a:lnTo>
                  <a:lnTo>
                    <a:pt x="1208930" y="53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4675" rIns="0" bIns="0" rtlCol="0">
            <a:spAutoFit/>
          </a:bodyPr>
          <a:lstStyle/>
          <a:p>
            <a:pPr marL="906144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Septembre</a:t>
            </a:r>
            <a:r>
              <a:rPr spc="-1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1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Décembre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2025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193474" y="3043851"/>
            <a:ext cx="3383915" cy="3422015"/>
            <a:chOff x="5193474" y="3043851"/>
            <a:chExt cx="3383915" cy="34220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3474" y="3081951"/>
              <a:ext cx="3383651" cy="33836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65908" y="3043851"/>
              <a:ext cx="1809114" cy="533400"/>
            </a:xfrm>
            <a:custGeom>
              <a:avLst/>
              <a:gdLst/>
              <a:ahLst/>
              <a:cxnLst/>
              <a:rect l="l" t="t" r="r" b="b"/>
              <a:pathLst>
                <a:path w="1809115" h="533400">
                  <a:moveTo>
                    <a:pt x="1675358" y="533399"/>
                  </a:moveTo>
                  <a:lnTo>
                    <a:pt x="133349" y="533399"/>
                  </a:lnTo>
                  <a:lnTo>
                    <a:pt x="91201" y="526601"/>
                  </a:lnTo>
                  <a:lnTo>
                    <a:pt x="54595" y="507671"/>
                  </a:lnTo>
                  <a:lnTo>
                    <a:pt x="25728" y="478804"/>
                  </a:lnTo>
                  <a:lnTo>
                    <a:pt x="6798" y="442198"/>
                  </a:lnTo>
                  <a:lnTo>
                    <a:pt x="0" y="400049"/>
                  </a:lnTo>
                  <a:lnTo>
                    <a:pt x="0" y="133349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49" y="0"/>
                  </a:lnTo>
                  <a:lnTo>
                    <a:pt x="1675358" y="0"/>
                  </a:lnTo>
                  <a:lnTo>
                    <a:pt x="1717506" y="6798"/>
                  </a:lnTo>
                  <a:lnTo>
                    <a:pt x="1754112" y="25728"/>
                  </a:lnTo>
                  <a:lnTo>
                    <a:pt x="1782979" y="54595"/>
                  </a:lnTo>
                  <a:lnTo>
                    <a:pt x="1801909" y="91201"/>
                  </a:lnTo>
                  <a:lnTo>
                    <a:pt x="1808708" y="133349"/>
                  </a:lnTo>
                  <a:lnTo>
                    <a:pt x="1808708" y="400049"/>
                  </a:lnTo>
                  <a:lnTo>
                    <a:pt x="1801909" y="442198"/>
                  </a:lnTo>
                  <a:lnTo>
                    <a:pt x="1782979" y="478804"/>
                  </a:lnTo>
                  <a:lnTo>
                    <a:pt x="1754112" y="507671"/>
                  </a:lnTo>
                  <a:lnTo>
                    <a:pt x="1717506" y="526601"/>
                  </a:lnTo>
                  <a:lnTo>
                    <a:pt x="1675358" y="53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358176" y="3060696"/>
            <a:ext cx="3383915" cy="3405504"/>
            <a:chOff x="9358176" y="3060696"/>
            <a:chExt cx="3383915" cy="3405504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8176" y="3081952"/>
              <a:ext cx="3383651" cy="33836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378966" y="3060696"/>
              <a:ext cx="1109980" cy="533400"/>
            </a:xfrm>
            <a:custGeom>
              <a:avLst/>
              <a:gdLst/>
              <a:ahLst/>
              <a:cxnLst/>
              <a:rect l="l" t="t" r="r" b="b"/>
              <a:pathLst>
                <a:path w="1109979" h="533400">
                  <a:moveTo>
                    <a:pt x="976163" y="533399"/>
                  </a:moveTo>
                  <a:lnTo>
                    <a:pt x="133349" y="533399"/>
                  </a:lnTo>
                  <a:lnTo>
                    <a:pt x="91201" y="526601"/>
                  </a:lnTo>
                  <a:lnTo>
                    <a:pt x="54595" y="507671"/>
                  </a:lnTo>
                  <a:lnTo>
                    <a:pt x="25728" y="478804"/>
                  </a:lnTo>
                  <a:lnTo>
                    <a:pt x="6798" y="442198"/>
                  </a:lnTo>
                  <a:lnTo>
                    <a:pt x="0" y="400049"/>
                  </a:lnTo>
                  <a:lnTo>
                    <a:pt x="0" y="133349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49" y="0"/>
                  </a:lnTo>
                  <a:lnTo>
                    <a:pt x="976163" y="0"/>
                  </a:lnTo>
                  <a:lnTo>
                    <a:pt x="1018312" y="6798"/>
                  </a:lnTo>
                  <a:lnTo>
                    <a:pt x="1054918" y="25728"/>
                  </a:lnTo>
                  <a:lnTo>
                    <a:pt x="1083784" y="54595"/>
                  </a:lnTo>
                  <a:lnTo>
                    <a:pt x="1102715" y="91201"/>
                  </a:lnTo>
                  <a:lnTo>
                    <a:pt x="1109513" y="133349"/>
                  </a:lnTo>
                  <a:lnTo>
                    <a:pt x="1109513" y="400049"/>
                  </a:lnTo>
                  <a:lnTo>
                    <a:pt x="1102715" y="442198"/>
                  </a:lnTo>
                  <a:lnTo>
                    <a:pt x="1083784" y="478804"/>
                  </a:lnTo>
                  <a:lnTo>
                    <a:pt x="1054918" y="507671"/>
                  </a:lnTo>
                  <a:lnTo>
                    <a:pt x="1018312" y="526601"/>
                  </a:lnTo>
                  <a:lnTo>
                    <a:pt x="976163" y="53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48817" y="6663786"/>
            <a:ext cx="3383915" cy="3383915"/>
            <a:chOff x="1048817" y="6663786"/>
            <a:chExt cx="3383915" cy="338391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8817" y="6663786"/>
              <a:ext cx="3383651" cy="33836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79706" y="6775262"/>
              <a:ext cx="1343025" cy="533400"/>
            </a:xfrm>
            <a:custGeom>
              <a:avLst/>
              <a:gdLst/>
              <a:ahLst/>
              <a:cxnLst/>
              <a:rect l="l" t="t" r="r" b="b"/>
              <a:pathLst>
                <a:path w="1343025" h="533400">
                  <a:moveTo>
                    <a:pt x="1209377" y="533399"/>
                  </a:moveTo>
                  <a:lnTo>
                    <a:pt x="133349" y="533399"/>
                  </a:lnTo>
                  <a:lnTo>
                    <a:pt x="91201" y="526601"/>
                  </a:lnTo>
                  <a:lnTo>
                    <a:pt x="54595" y="507671"/>
                  </a:lnTo>
                  <a:lnTo>
                    <a:pt x="25728" y="478804"/>
                  </a:lnTo>
                  <a:lnTo>
                    <a:pt x="6798" y="442198"/>
                  </a:lnTo>
                  <a:lnTo>
                    <a:pt x="0" y="400049"/>
                  </a:lnTo>
                  <a:lnTo>
                    <a:pt x="0" y="133349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49" y="0"/>
                  </a:lnTo>
                  <a:lnTo>
                    <a:pt x="1209377" y="0"/>
                  </a:lnTo>
                  <a:lnTo>
                    <a:pt x="1251526" y="6798"/>
                  </a:lnTo>
                  <a:lnTo>
                    <a:pt x="1288132" y="25728"/>
                  </a:lnTo>
                  <a:lnTo>
                    <a:pt x="1316998" y="54595"/>
                  </a:lnTo>
                  <a:lnTo>
                    <a:pt x="1335928" y="91201"/>
                  </a:lnTo>
                  <a:lnTo>
                    <a:pt x="1342727" y="133349"/>
                  </a:lnTo>
                  <a:lnTo>
                    <a:pt x="1342727" y="400049"/>
                  </a:lnTo>
                  <a:lnTo>
                    <a:pt x="1335928" y="442198"/>
                  </a:lnTo>
                  <a:lnTo>
                    <a:pt x="1316998" y="478804"/>
                  </a:lnTo>
                  <a:lnTo>
                    <a:pt x="1288132" y="507671"/>
                  </a:lnTo>
                  <a:lnTo>
                    <a:pt x="1251526" y="526601"/>
                  </a:lnTo>
                  <a:lnTo>
                    <a:pt x="1209377" y="53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93474" y="6663786"/>
            <a:ext cx="3383915" cy="3383915"/>
            <a:chOff x="5193474" y="6663786"/>
            <a:chExt cx="3383915" cy="338391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3474" y="6663786"/>
              <a:ext cx="3383651" cy="33836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08374" y="6775262"/>
              <a:ext cx="1724025" cy="533400"/>
            </a:xfrm>
            <a:custGeom>
              <a:avLst/>
              <a:gdLst/>
              <a:ahLst/>
              <a:cxnLst/>
              <a:rect l="l" t="t" r="r" b="b"/>
              <a:pathLst>
                <a:path w="1724025" h="533400">
                  <a:moveTo>
                    <a:pt x="1590377" y="533399"/>
                  </a:moveTo>
                  <a:lnTo>
                    <a:pt x="133349" y="533399"/>
                  </a:lnTo>
                  <a:lnTo>
                    <a:pt x="91201" y="526601"/>
                  </a:lnTo>
                  <a:lnTo>
                    <a:pt x="54595" y="507671"/>
                  </a:lnTo>
                  <a:lnTo>
                    <a:pt x="25728" y="478804"/>
                  </a:lnTo>
                  <a:lnTo>
                    <a:pt x="6798" y="442198"/>
                  </a:lnTo>
                  <a:lnTo>
                    <a:pt x="0" y="400049"/>
                  </a:lnTo>
                  <a:lnTo>
                    <a:pt x="0" y="133349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49" y="0"/>
                  </a:lnTo>
                  <a:lnTo>
                    <a:pt x="1590377" y="0"/>
                  </a:lnTo>
                  <a:lnTo>
                    <a:pt x="1632526" y="6798"/>
                  </a:lnTo>
                  <a:lnTo>
                    <a:pt x="1669131" y="25728"/>
                  </a:lnTo>
                  <a:lnTo>
                    <a:pt x="1697998" y="54595"/>
                  </a:lnTo>
                  <a:lnTo>
                    <a:pt x="1716928" y="91201"/>
                  </a:lnTo>
                  <a:lnTo>
                    <a:pt x="1723727" y="133349"/>
                  </a:lnTo>
                  <a:lnTo>
                    <a:pt x="1723727" y="400049"/>
                  </a:lnTo>
                  <a:lnTo>
                    <a:pt x="1716928" y="442198"/>
                  </a:lnTo>
                  <a:lnTo>
                    <a:pt x="1697998" y="478804"/>
                  </a:lnTo>
                  <a:lnTo>
                    <a:pt x="1669131" y="507671"/>
                  </a:lnTo>
                  <a:lnTo>
                    <a:pt x="1632526" y="526601"/>
                  </a:lnTo>
                  <a:lnTo>
                    <a:pt x="1590377" y="53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358176" y="6663786"/>
            <a:ext cx="3383915" cy="3383915"/>
            <a:chOff x="9358176" y="6663786"/>
            <a:chExt cx="3383915" cy="338391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8176" y="6663786"/>
              <a:ext cx="3383651" cy="33836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463735" y="6775262"/>
              <a:ext cx="1088390" cy="533400"/>
            </a:xfrm>
            <a:custGeom>
              <a:avLst/>
              <a:gdLst/>
              <a:ahLst/>
              <a:cxnLst/>
              <a:rect l="l" t="t" r="r" b="b"/>
              <a:pathLst>
                <a:path w="1088390" h="533400">
                  <a:moveTo>
                    <a:pt x="954881" y="533399"/>
                  </a:moveTo>
                  <a:lnTo>
                    <a:pt x="133349" y="533399"/>
                  </a:lnTo>
                  <a:lnTo>
                    <a:pt x="91201" y="526601"/>
                  </a:lnTo>
                  <a:lnTo>
                    <a:pt x="54595" y="507671"/>
                  </a:lnTo>
                  <a:lnTo>
                    <a:pt x="25728" y="478804"/>
                  </a:lnTo>
                  <a:lnTo>
                    <a:pt x="6798" y="442198"/>
                  </a:lnTo>
                  <a:lnTo>
                    <a:pt x="0" y="400049"/>
                  </a:lnTo>
                  <a:lnTo>
                    <a:pt x="0" y="133349"/>
                  </a:lnTo>
                  <a:lnTo>
                    <a:pt x="6798" y="91201"/>
                  </a:lnTo>
                  <a:lnTo>
                    <a:pt x="25728" y="54595"/>
                  </a:lnTo>
                  <a:lnTo>
                    <a:pt x="54595" y="25728"/>
                  </a:lnTo>
                  <a:lnTo>
                    <a:pt x="91201" y="6798"/>
                  </a:lnTo>
                  <a:lnTo>
                    <a:pt x="133349" y="0"/>
                  </a:lnTo>
                  <a:lnTo>
                    <a:pt x="954881" y="0"/>
                  </a:lnTo>
                  <a:lnTo>
                    <a:pt x="997030" y="6798"/>
                  </a:lnTo>
                  <a:lnTo>
                    <a:pt x="1033635" y="25728"/>
                  </a:lnTo>
                  <a:lnTo>
                    <a:pt x="1062502" y="54595"/>
                  </a:lnTo>
                  <a:lnTo>
                    <a:pt x="1081432" y="91201"/>
                  </a:lnTo>
                  <a:lnTo>
                    <a:pt x="1088231" y="133349"/>
                  </a:lnTo>
                  <a:lnTo>
                    <a:pt x="1088231" y="400049"/>
                  </a:lnTo>
                  <a:lnTo>
                    <a:pt x="1081432" y="442198"/>
                  </a:lnTo>
                  <a:lnTo>
                    <a:pt x="1062502" y="478804"/>
                  </a:lnTo>
                  <a:lnTo>
                    <a:pt x="1033635" y="507671"/>
                  </a:lnTo>
                  <a:lnTo>
                    <a:pt x="997030" y="526601"/>
                  </a:lnTo>
                  <a:lnTo>
                    <a:pt x="954881" y="53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654009" y="3753191"/>
            <a:ext cx="1402080" cy="119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ts val="5805"/>
              </a:lnSpc>
              <a:spcBef>
                <a:spcPts val="100"/>
              </a:spcBef>
            </a:pPr>
            <a:r>
              <a:rPr sz="5000" spc="-25" dirty="0">
                <a:solidFill>
                  <a:srgbClr val="83B317"/>
                </a:solidFill>
                <a:latin typeface="Arial"/>
                <a:cs typeface="Arial"/>
              </a:rPr>
              <a:t>313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ts val="3404"/>
              </a:lnSpc>
            </a:pPr>
            <a:r>
              <a:rPr sz="3000" spc="-10" dirty="0">
                <a:latin typeface="Arial"/>
                <a:cs typeface="Arial"/>
              </a:rPr>
              <a:t>partants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077443" y="5335558"/>
            <a:ext cx="210121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>
              <a:lnSpc>
                <a:spcPts val="5960"/>
              </a:lnSpc>
              <a:spcBef>
                <a:spcPts val="100"/>
              </a:spcBef>
            </a:pPr>
            <a:r>
              <a:rPr sz="5000" spc="-25" dirty="0">
                <a:solidFill>
                  <a:srgbClr val="83B317"/>
                </a:solidFill>
                <a:latin typeface="Arial"/>
                <a:cs typeface="Arial"/>
              </a:rPr>
              <a:t>128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ts val="3560"/>
              </a:lnSpc>
            </a:pPr>
            <a:r>
              <a:rPr sz="3000" dirty="0">
                <a:latin typeface="Arial"/>
                <a:cs typeface="Arial"/>
              </a:rPr>
              <a:t>hors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Europe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25220" y="4982685"/>
            <a:ext cx="1085849" cy="98107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6008145" y="5377231"/>
            <a:ext cx="1254125" cy="119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5800"/>
              </a:lnSpc>
              <a:spcBef>
                <a:spcPts val="100"/>
              </a:spcBef>
            </a:pPr>
            <a:r>
              <a:rPr sz="5000" spc="-25" dirty="0">
                <a:solidFill>
                  <a:srgbClr val="83B317"/>
                </a:solidFill>
                <a:latin typeface="Arial"/>
                <a:cs typeface="Arial"/>
              </a:rPr>
              <a:t>185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ts val="3400"/>
              </a:lnSpc>
            </a:pPr>
            <a:r>
              <a:rPr sz="3000" spc="-10" dirty="0">
                <a:latin typeface="Arial"/>
                <a:cs typeface="Arial"/>
              </a:rPr>
              <a:t>Europe</a:t>
            </a:r>
            <a:endParaRPr sz="3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9724" y="3002577"/>
            <a:ext cx="106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Corée</a:t>
            </a:r>
            <a:endParaRPr sz="3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05608" y="3002577"/>
            <a:ext cx="1529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Espagne</a:t>
            </a:r>
            <a:endParaRPr sz="3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518666" y="3019421"/>
            <a:ext cx="830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Italie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19406" y="6733986"/>
            <a:ext cx="1063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Japon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48074" y="6733986"/>
            <a:ext cx="1444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Portugal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03434" y="6733986"/>
            <a:ext cx="808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latin typeface="Arial"/>
                <a:cs typeface="Arial"/>
              </a:rPr>
              <a:t>USA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826747" y="8001541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1544043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2878455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Partir avec </a:t>
            </a:r>
            <a:r>
              <a:rPr lang="fr-FR" spc="-10" dirty="0">
                <a:latin typeface="Arial"/>
                <a:cs typeface="Arial"/>
              </a:rPr>
              <a:t>l’ICP</a:t>
            </a:r>
            <a:endParaRPr spc="490" dirty="0"/>
          </a:p>
        </p:txBody>
      </p:sp>
      <p:sp>
        <p:nvSpPr>
          <p:cNvPr id="3" name="object 3"/>
          <p:cNvSpPr txBox="1"/>
          <p:nvPr/>
        </p:nvSpPr>
        <p:spPr>
          <a:xfrm>
            <a:off x="1456655" y="5064125"/>
            <a:ext cx="3074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Mobilités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d’études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6655" y="6130924"/>
            <a:ext cx="3731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Assistants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français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6655" y="7197725"/>
            <a:ext cx="2926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Stages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du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MEAE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6655" y="7731125"/>
            <a:ext cx="8368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(Ministère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l’Europe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et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Affaires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Étrangères)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7982" y="3449800"/>
            <a:ext cx="4133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3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possibilités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départ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522793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7" y="266699"/>
                </a:moveTo>
                <a:lnTo>
                  <a:pt x="120395" y="266699"/>
                </a:lnTo>
                <a:lnTo>
                  <a:pt x="107822" y="265429"/>
                </a:lnTo>
                <a:lnTo>
                  <a:pt x="59562" y="245363"/>
                </a:lnTo>
                <a:lnTo>
                  <a:pt x="22605" y="208406"/>
                </a:lnTo>
                <a:lnTo>
                  <a:pt x="2540" y="160146"/>
                </a:lnTo>
                <a:lnTo>
                  <a:pt x="0" y="133984"/>
                </a:lnTo>
                <a:lnTo>
                  <a:pt x="2540" y="107822"/>
                </a:lnTo>
                <a:lnTo>
                  <a:pt x="22605" y="59562"/>
                </a:lnTo>
                <a:lnTo>
                  <a:pt x="59562" y="22605"/>
                </a:lnTo>
                <a:lnTo>
                  <a:pt x="107822" y="2539"/>
                </a:lnTo>
                <a:lnTo>
                  <a:pt x="133970" y="0"/>
                </a:lnTo>
                <a:lnTo>
                  <a:pt x="160146" y="2539"/>
                </a:lnTo>
                <a:lnTo>
                  <a:pt x="208406" y="22605"/>
                </a:lnTo>
                <a:lnTo>
                  <a:pt x="245363" y="59562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3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6" y="245363"/>
                </a:lnTo>
                <a:lnTo>
                  <a:pt x="160146" y="265429"/>
                </a:lnTo>
                <a:lnTo>
                  <a:pt x="152907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630555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3" y="266699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733554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4" y="266699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219455" y="5119980"/>
            <a:ext cx="39858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1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seul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semestre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en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L3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19455" y="6186780"/>
            <a:ext cx="1444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1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année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19455" y="7216775"/>
            <a:ext cx="1868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2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à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3</a:t>
            </a:r>
            <a:r>
              <a:rPr sz="3000" b="1" spc="-20" dirty="0">
                <a:latin typeface="Arial"/>
                <a:cs typeface="Arial"/>
              </a:rPr>
              <a:t> mois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97879" y="5295251"/>
            <a:ext cx="6492240" cy="152400"/>
            <a:chOff x="5897879" y="5295251"/>
            <a:chExt cx="6492240" cy="152400"/>
          </a:xfrm>
        </p:grpSpPr>
        <p:sp>
          <p:nvSpPr>
            <p:cNvPr id="15" name="object 15"/>
            <p:cNvSpPr/>
            <p:nvPr/>
          </p:nvSpPr>
          <p:spPr>
            <a:xfrm>
              <a:off x="5897879" y="5371451"/>
              <a:ext cx="6473190" cy="0"/>
            </a:xfrm>
            <a:custGeom>
              <a:avLst/>
              <a:gdLst/>
              <a:ahLst/>
              <a:cxnLst/>
              <a:rect l="l" t="t" r="r" b="b"/>
              <a:pathLst>
                <a:path w="6473190">
                  <a:moveTo>
                    <a:pt x="0" y="0"/>
                  </a:moveTo>
                  <a:lnTo>
                    <a:pt x="6473189" y="0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94869" y="5314301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897879" y="6400152"/>
            <a:ext cx="6492240" cy="152400"/>
            <a:chOff x="5897879" y="6400152"/>
            <a:chExt cx="6492240" cy="152400"/>
          </a:xfrm>
        </p:grpSpPr>
        <p:sp>
          <p:nvSpPr>
            <p:cNvPr id="18" name="object 18"/>
            <p:cNvSpPr/>
            <p:nvPr/>
          </p:nvSpPr>
          <p:spPr>
            <a:xfrm>
              <a:off x="5897879" y="6476352"/>
              <a:ext cx="6473190" cy="0"/>
            </a:xfrm>
            <a:custGeom>
              <a:avLst/>
              <a:gdLst/>
              <a:ahLst/>
              <a:cxnLst/>
              <a:rect l="l" t="t" r="r" b="b"/>
              <a:pathLst>
                <a:path w="6473190">
                  <a:moveTo>
                    <a:pt x="0" y="0"/>
                  </a:moveTo>
                  <a:lnTo>
                    <a:pt x="6473189" y="0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94869" y="6419202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897879" y="7505051"/>
            <a:ext cx="6492240" cy="152400"/>
            <a:chOff x="5897879" y="7505051"/>
            <a:chExt cx="6492240" cy="152400"/>
          </a:xfrm>
        </p:grpSpPr>
        <p:sp>
          <p:nvSpPr>
            <p:cNvPr id="21" name="object 21"/>
            <p:cNvSpPr/>
            <p:nvPr/>
          </p:nvSpPr>
          <p:spPr>
            <a:xfrm>
              <a:off x="5897879" y="7581251"/>
              <a:ext cx="6473190" cy="0"/>
            </a:xfrm>
            <a:custGeom>
              <a:avLst/>
              <a:gdLst/>
              <a:ahLst/>
              <a:cxnLst/>
              <a:rect l="l" t="t" r="r" b="b"/>
              <a:pathLst>
                <a:path w="6473190">
                  <a:moveTo>
                    <a:pt x="0" y="0"/>
                  </a:moveTo>
                  <a:lnTo>
                    <a:pt x="6473189" y="0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94869" y="7524101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83B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26747" y="8001541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4000" y="2781300"/>
            <a:ext cx="15443200" cy="6784871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R="179070" algn="ctr">
              <a:lnSpc>
                <a:spcPct val="100000"/>
              </a:lnSpc>
              <a:spcBef>
                <a:spcPts val="1975"/>
              </a:spcBef>
            </a:pPr>
            <a:r>
              <a:rPr sz="3000" b="1" dirty="0">
                <a:latin typeface="Arial"/>
                <a:cs typeface="Arial"/>
              </a:rPr>
              <a:t>Départ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en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3ème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année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licence</a:t>
            </a:r>
            <a:r>
              <a:rPr sz="3000" b="1" spc="-50" dirty="0">
                <a:latin typeface="Arial"/>
                <a:cs typeface="Arial"/>
              </a:rPr>
              <a:t> :</a:t>
            </a:r>
            <a:endParaRPr sz="3000" dirty="0">
              <a:latin typeface="Arial"/>
              <a:cs typeface="Arial"/>
            </a:endParaRPr>
          </a:p>
          <a:p>
            <a:pPr marR="363855" algn="ctr">
              <a:lnSpc>
                <a:spcPct val="100000"/>
              </a:lnSpc>
              <a:spcBef>
                <a:spcPts val="1875"/>
              </a:spcBef>
            </a:pPr>
            <a:r>
              <a:rPr sz="3000" dirty="0">
                <a:latin typeface="Arial"/>
                <a:cs typeface="Arial"/>
              </a:rPr>
              <a:t>Semestre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5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ou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semestre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6</a:t>
            </a:r>
            <a:endParaRPr sz="3000" dirty="0">
              <a:latin typeface="Arial"/>
              <a:cs typeface="Arial"/>
            </a:endParaRPr>
          </a:p>
          <a:p>
            <a:pPr marL="2336165" algn="ctr">
              <a:lnSpc>
                <a:spcPct val="100000"/>
              </a:lnSpc>
              <a:spcBef>
                <a:spcPts val="1375"/>
              </a:spcBef>
              <a:tabLst>
                <a:tab pos="8687435" algn="l"/>
              </a:tabLst>
            </a:pPr>
            <a:r>
              <a:rPr sz="3000" b="1" dirty="0">
                <a:latin typeface="Arial"/>
                <a:cs typeface="Arial"/>
              </a:rPr>
              <a:t>A </a:t>
            </a:r>
            <a:r>
              <a:rPr sz="3000" b="1" spc="-10" dirty="0">
                <a:latin typeface="Arial"/>
                <a:cs typeface="Arial"/>
              </a:rPr>
              <a:t>privilégier</a:t>
            </a:r>
            <a:r>
              <a:rPr sz="3000" dirty="0">
                <a:latin typeface="Arial"/>
                <a:cs typeface="Arial"/>
              </a:rPr>
              <a:t>	Allemagne,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Pologne,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spc="-10" dirty="0" err="1">
                <a:latin typeface="Arial"/>
                <a:cs typeface="Arial"/>
              </a:rPr>
              <a:t>Grèce</a:t>
            </a:r>
            <a:r>
              <a:rPr lang="fr-FR" sz="3000" spc="-10" dirty="0">
                <a:latin typeface="Arial"/>
                <a:cs typeface="Arial"/>
              </a:rPr>
              <a:t>, Inde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Valider</a:t>
            </a:r>
            <a:r>
              <a:rPr sz="3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chaque</a:t>
            </a:r>
            <a:r>
              <a:rPr sz="3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matière</a:t>
            </a:r>
            <a:r>
              <a:rPr sz="3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037329" marR="5574030">
              <a:lnSpc>
                <a:spcPts val="4200"/>
              </a:lnSpc>
              <a:spcBef>
                <a:spcPts val="240"/>
              </a:spcBef>
            </a:pPr>
            <a:r>
              <a:rPr sz="3000" dirty="0">
                <a:latin typeface="Arial"/>
                <a:cs typeface="Arial"/>
              </a:rPr>
              <a:t>Pas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système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compensation, </a:t>
            </a:r>
            <a:r>
              <a:rPr sz="3000" dirty="0">
                <a:latin typeface="Arial"/>
                <a:cs typeface="Arial"/>
              </a:rPr>
              <a:t>Pas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rattrapage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organisé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l’ICP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vœux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destinations</a:t>
            </a:r>
            <a:r>
              <a:rPr sz="3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formulaire</a:t>
            </a:r>
            <a:r>
              <a:rPr sz="3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candidature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31285" marR="5080">
              <a:lnSpc>
                <a:spcPts val="42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Si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votre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candidature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est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retenue,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vous</a:t>
            </a:r>
            <a:r>
              <a:rPr lang="fr-FR" sz="3000" dirty="0">
                <a:latin typeface="Arial"/>
                <a:cs typeface="Arial"/>
              </a:rPr>
              <a:t> recevrez par mail début janvier le nom de l’</a:t>
            </a:r>
            <a:r>
              <a:rPr sz="3000" dirty="0" err="1">
                <a:latin typeface="Arial"/>
                <a:cs typeface="Arial"/>
              </a:rPr>
              <a:t>université</a:t>
            </a:r>
            <a:r>
              <a:rPr lang="fr-FR" sz="3000" dirty="0">
                <a:latin typeface="Arial"/>
                <a:cs typeface="Arial"/>
              </a:rPr>
              <a:t> qui vous est proposée parmi </a:t>
            </a:r>
          </a:p>
          <a:p>
            <a:pPr marL="3931285" marR="5080">
              <a:lnSpc>
                <a:spcPts val="42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vos trois vœux.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9582413" y="4190698"/>
            <a:ext cx="984250" cy="545465"/>
          </a:xfrm>
          <a:custGeom>
            <a:avLst/>
            <a:gdLst/>
            <a:ahLst/>
            <a:cxnLst/>
            <a:rect l="l" t="t" r="r" b="b"/>
            <a:pathLst>
              <a:path w="984250" h="545464">
                <a:moveTo>
                  <a:pt x="757588" y="345676"/>
                </a:moveTo>
                <a:lnTo>
                  <a:pt x="753056" y="340382"/>
                </a:lnTo>
                <a:lnTo>
                  <a:pt x="750804" y="333758"/>
                </a:lnTo>
                <a:lnTo>
                  <a:pt x="751218" y="326515"/>
                </a:lnTo>
                <a:lnTo>
                  <a:pt x="754470" y="320089"/>
                </a:lnTo>
                <a:lnTo>
                  <a:pt x="759764" y="315557"/>
                </a:lnTo>
                <a:lnTo>
                  <a:pt x="766389" y="313305"/>
                </a:lnTo>
                <a:lnTo>
                  <a:pt x="773632" y="313719"/>
                </a:lnTo>
                <a:lnTo>
                  <a:pt x="975694" y="369053"/>
                </a:lnTo>
                <a:lnTo>
                  <a:pt x="980508" y="374093"/>
                </a:lnTo>
                <a:lnTo>
                  <a:pt x="982199" y="380431"/>
                </a:lnTo>
                <a:lnTo>
                  <a:pt x="983641" y="386831"/>
                </a:lnTo>
                <a:lnTo>
                  <a:pt x="983302" y="388008"/>
                </a:lnTo>
                <a:lnTo>
                  <a:pt x="977713" y="397242"/>
                </a:lnTo>
                <a:lnTo>
                  <a:pt x="953498" y="420034"/>
                </a:lnTo>
                <a:lnTo>
                  <a:pt x="895190" y="384743"/>
                </a:lnTo>
                <a:lnTo>
                  <a:pt x="764014" y="348928"/>
                </a:lnTo>
                <a:lnTo>
                  <a:pt x="757588" y="345676"/>
                </a:lnTo>
                <a:close/>
              </a:path>
              <a:path w="984250" h="545464">
                <a:moveTo>
                  <a:pt x="512999" y="424821"/>
                </a:moveTo>
                <a:lnTo>
                  <a:pt x="310495" y="302253"/>
                </a:lnTo>
                <a:lnTo>
                  <a:pt x="366448" y="333036"/>
                </a:lnTo>
                <a:lnTo>
                  <a:pt x="428134" y="360139"/>
                </a:lnTo>
                <a:lnTo>
                  <a:pt x="485125" y="379583"/>
                </a:lnTo>
                <a:lnTo>
                  <a:pt x="540740" y="393739"/>
                </a:lnTo>
                <a:lnTo>
                  <a:pt x="594637" y="403175"/>
                </a:lnTo>
                <a:lnTo>
                  <a:pt x="646477" y="408457"/>
                </a:lnTo>
                <a:lnTo>
                  <a:pt x="695917" y="410155"/>
                </a:lnTo>
                <a:lnTo>
                  <a:pt x="742617" y="408835"/>
                </a:lnTo>
                <a:lnTo>
                  <a:pt x="786235" y="405067"/>
                </a:lnTo>
                <a:lnTo>
                  <a:pt x="826431" y="399416"/>
                </a:lnTo>
                <a:lnTo>
                  <a:pt x="862863" y="392453"/>
                </a:lnTo>
                <a:lnTo>
                  <a:pt x="895190" y="384743"/>
                </a:lnTo>
                <a:lnTo>
                  <a:pt x="953498" y="420034"/>
                </a:lnTo>
                <a:lnTo>
                  <a:pt x="931372" y="440870"/>
                </a:lnTo>
                <a:lnTo>
                  <a:pt x="899011" y="421282"/>
                </a:lnTo>
                <a:lnTo>
                  <a:pt x="866341" y="428950"/>
                </a:lnTo>
                <a:lnTo>
                  <a:pt x="833100" y="435255"/>
                </a:lnTo>
                <a:lnTo>
                  <a:pt x="799497" y="440185"/>
                </a:lnTo>
                <a:lnTo>
                  <a:pt x="765738" y="443725"/>
                </a:lnTo>
                <a:lnTo>
                  <a:pt x="714007" y="446458"/>
                </a:lnTo>
                <a:lnTo>
                  <a:pt x="662727" y="445917"/>
                </a:lnTo>
                <a:lnTo>
                  <a:pt x="611953" y="442100"/>
                </a:lnTo>
                <a:lnTo>
                  <a:pt x="561740" y="435009"/>
                </a:lnTo>
                <a:lnTo>
                  <a:pt x="512999" y="424821"/>
                </a:lnTo>
                <a:close/>
              </a:path>
              <a:path w="984250" h="545464">
                <a:moveTo>
                  <a:pt x="811945" y="545462"/>
                </a:moveTo>
                <a:lnTo>
                  <a:pt x="796525" y="525233"/>
                </a:lnTo>
                <a:lnTo>
                  <a:pt x="798028" y="518430"/>
                </a:lnTo>
                <a:lnTo>
                  <a:pt x="802122" y="512517"/>
                </a:lnTo>
                <a:lnTo>
                  <a:pt x="899011" y="421282"/>
                </a:lnTo>
                <a:lnTo>
                  <a:pt x="931372" y="440870"/>
                </a:lnTo>
                <a:lnTo>
                  <a:pt x="827066" y="539095"/>
                </a:lnTo>
                <a:lnTo>
                  <a:pt x="821055" y="544811"/>
                </a:lnTo>
                <a:lnTo>
                  <a:pt x="811945" y="545462"/>
                </a:lnTo>
                <a:close/>
              </a:path>
              <a:path w="984250" h="545464">
                <a:moveTo>
                  <a:pt x="293301" y="334229"/>
                </a:moveTo>
                <a:lnTo>
                  <a:pt x="240138" y="298988"/>
                </a:lnTo>
                <a:lnTo>
                  <a:pt x="192644" y="261771"/>
                </a:lnTo>
                <a:lnTo>
                  <a:pt x="150619" y="223539"/>
                </a:lnTo>
                <a:lnTo>
                  <a:pt x="113860" y="185251"/>
                </a:lnTo>
                <a:lnTo>
                  <a:pt x="82168" y="147867"/>
                </a:lnTo>
                <a:lnTo>
                  <a:pt x="55341" y="112345"/>
                </a:lnTo>
                <a:lnTo>
                  <a:pt x="33178" y="79647"/>
                </a:lnTo>
                <a:lnTo>
                  <a:pt x="2040" y="26558"/>
                </a:lnTo>
                <a:lnTo>
                  <a:pt x="0" y="19666"/>
                </a:lnTo>
                <a:lnTo>
                  <a:pt x="740" y="12723"/>
                </a:lnTo>
                <a:lnTo>
                  <a:pt x="4034" y="6569"/>
                </a:lnTo>
                <a:lnTo>
                  <a:pt x="9652" y="2040"/>
                </a:lnTo>
                <a:lnTo>
                  <a:pt x="16543" y="0"/>
                </a:lnTo>
                <a:lnTo>
                  <a:pt x="23486" y="740"/>
                </a:lnTo>
                <a:lnTo>
                  <a:pt x="29641" y="4034"/>
                </a:lnTo>
                <a:lnTo>
                  <a:pt x="34170" y="9652"/>
                </a:lnTo>
                <a:lnTo>
                  <a:pt x="46904" y="32638"/>
                </a:lnTo>
                <a:lnTo>
                  <a:pt x="63696" y="60126"/>
                </a:lnTo>
                <a:lnTo>
                  <a:pt x="110199" y="124974"/>
                </a:lnTo>
                <a:lnTo>
                  <a:pt x="140282" y="160515"/>
                </a:lnTo>
                <a:lnTo>
                  <a:pt x="175167" y="196923"/>
                </a:lnTo>
                <a:lnTo>
                  <a:pt x="215040" y="233288"/>
                </a:lnTo>
                <a:lnTo>
                  <a:pt x="260087" y="268701"/>
                </a:lnTo>
                <a:lnTo>
                  <a:pt x="310495" y="302253"/>
                </a:lnTo>
                <a:lnTo>
                  <a:pt x="512999" y="424821"/>
                </a:lnTo>
                <a:lnTo>
                  <a:pt x="512145" y="424642"/>
                </a:lnTo>
                <a:lnTo>
                  <a:pt x="463222" y="411002"/>
                </a:lnTo>
                <a:lnTo>
                  <a:pt x="415028" y="394087"/>
                </a:lnTo>
                <a:lnTo>
                  <a:pt x="351256" y="366065"/>
                </a:lnTo>
                <a:lnTo>
                  <a:pt x="321558" y="350548"/>
                </a:lnTo>
                <a:lnTo>
                  <a:pt x="293301" y="33422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9477" y="344208"/>
            <a:ext cx="12869044" cy="1544043"/>
          </a:xfrm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283337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Mobilités d’études</a:t>
            </a:r>
            <a:endParaRPr spc="560" dirty="0"/>
          </a:p>
        </p:txBody>
      </p:sp>
      <p:sp>
        <p:nvSpPr>
          <p:cNvPr id="4" name="object 4"/>
          <p:cNvSpPr/>
          <p:nvPr/>
        </p:nvSpPr>
        <p:spPr>
          <a:xfrm>
            <a:off x="1028700" y="544622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5" y="266699"/>
                </a:lnTo>
                <a:lnTo>
                  <a:pt x="107822" y="265430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5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40"/>
                </a:lnTo>
                <a:lnTo>
                  <a:pt x="133985" y="0"/>
                </a:lnTo>
                <a:lnTo>
                  <a:pt x="160146" y="2540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30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76188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9" y="266699"/>
                </a:moveTo>
                <a:lnTo>
                  <a:pt x="120393" y="266699"/>
                </a:lnTo>
                <a:lnTo>
                  <a:pt x="107822" y="265429"/>
                </a:lnTo>
                <a:lnTo>
                  <a:pt x="59562" y="245364"/>
                </a:lnTo>
                <a:lnTo>
                  <a:pt x="22605" y="208407"/>
                </a:lnTo>
                <a:lnTo>
                  <a:pt x="2540" y="160147"/>
                </a:lnTo>
                <a:lnTo>
                  <a:pt x="0" y="133984"/>
                </a:lnTo>
                <a:lnTo>
                  <a:pt x="2540" y="107823"/>
                </a:lnTo>
                <a:lnTo>
                  <a:pt x="22605" y="59563"/>
                </a:lnTo>
                <a:lnTo>
                  <a:pt x="59562" y="22606"/>
                </a:lnTo>
                <a:lnTo>
                  <a:pt x="107822" y="2539"/>
                </a:lnTo>
                <a:lnTo>
                  <a:pt x="133985" y="0"/>
                </a:lnTo>
                <a:lnTo>
                  <a:pt x="160146" y="2539"/>
                </a:lnTo>
                <a:lnTo>
                  <a:pt x="208406" y="22606"/>
                </a:lnTo>
                <a:lnTo>
                  <a:pt x="245363" y="59563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6" y="245364"/>
                </a:lnTo>
                <a:lnTo>
                  <a:pt x="160146" y="265429"/>
                </a:lnTo>
                <a:lnTo>
                  <a:pt x="152909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800" y="4206332"/>
            <a:ext cx="970915" cy="572770"/>
          </a:xfrm>
          <a:custGeom>
            <a:avLst/>
            <a:gdLst/>
            <a:ahLst/>
            <a:cxnLst/>
            <a:rect l="l" t="t" r="r" b="b"/>
            <a:pathLst>
              <a:path w="970915" h="572770">
                <a:moveTo>
                  <a:pt x="224526" y="370626"/>
                </a:moveTo>
                <a:lnTo>
                  <a:pt x="228875" y="365181"/>
                </a:lnTo>
                <a:lnTo>
                  <a:pt x="230901" y="358484"/>
                </a:lnTo>
                <a:lnTo>
                  <a:pt x="230241" y="351259"/>
                </a:lnTo>
                <a:lnTo>
                  <a:pt x="226773" y="344947"/>
                </a:lnTo>
                <a:lnTo>
                  <a:pt x="221328" y="340598"/>
                </a:lnTo>
                <a:lnTo>
                  <a:pt x="214631" y="338572"/>
                </a:lnTo>
                <a:lnTo>
                  <a:pt x="207406" y="339232"/>
                </a:lnTo>
                <a:lnTo>
                  <a:pt x="7339" y="401391"/>
                </a:lnTo>
                <a:lnTo>
                  <a:pt x="2698" y="406592"/>
                </a:lnTo>
                <a:lnTo>
                  <a:pt x="1223" y="412984"/>
                </a:lnTo>
                <a:lnTo>
                  <a:pt x="0" y="419429"/>
                </a:lnTo>
                <a:lnTo>
                  <a:pt x="377" y="420589"/>
                </a:lnTo>
                <a:lnTo>
                  <a:pt x="6281" y="429636"/>
                </a:lnTo>
                <a:lnTo>
                  <a:pt x="31252" y="451590"/>
                </a:lnTo>
                <a:lnTo>
                  <a:pt x="88328" y="414340"/>
                </a:lnTo>
                <a:lnTo>
                  <a:pt x="218214" y="374094"/>
                </a:lnTo>
                <a:lnTo>
                  <a:pt x="224526" y="370626"/>
                </a:lnTo>
                <a:close/>
              </a:path>
              <a:path w="970915" h="572770">
                <a:moveTo>
                  <a:pt x="471660" y="441425"/>
                </a:moveTo>
                <a:lnTo>
                  <a:pt x="669887" y="312055"/>
                </a:lnTo>
                <a:lnTo>
                  <a:pt x="615010" y="344719"/>
                </a:lnTo>
                <a:lnTo>
                  <a:pt x="554280" y="373900"/>
                </a:lnTo>
                <a:lnTo>
                  <a:pt x="497982" y="395267"/>
                </a:lnTo>
                <a:lnTo>
                  <a:pt x="442880" y="411302"/>
                </a:lnTo>
                <a:lnTo>
                  <a:pt x="389334" y="422561"/>
                </a:lnTo>
                <a:lnTo>
                  <a:pt x="337703" y="429600"/>
                </a:lnTo>
                <a:lnTo>
                  <a:pt x="288349" y="432975"/>
                </a:lnTo>
                <a:lnTo>
                  <a:pt x="241631" y="433241"/>
                </a:lnTo>
                <a:lnTo>
                  <a:pt x="197910" y="430955"/>
                </a:lnTo>
                <a:lnTo>
                  <a:pt x="157546" y="426672"/>
                </a:lnTo>
                <a:lnTo>
                  <a:pt x="120898" y="420948"/>
                </a:lnTo>
                <a:lnTo>
                  <a:pt x="88328" y="414340"/>
                </a:lnTo>
                <a:lnTo>
                  <a:pt x="31252" y="451590"/>
                </a:lnTo>
                <a:lnTo>
                  <a:pt x="54072" y="471662"/>
                </a:lnTo>
                <a:lnTo>
                  <a:pt x="85750" y="450988"/>
                </a:lnTo>
                <a:lnTo>
                  <a:pt x="118661" y="457543"/>
                </a:lnTo>
                <a:lnTo>
                  <a:pt x="152096" y="462716"/>
                </a:lnTo>
                <a:lnTo>
                  <a:pt x="185848" y="466503"/>
                </a:lnTo>
                <a:lnTo>
                  <a:pt x="219708" y="468895"/>
                </a:lnTo>
                <a:lnTo>
                  <a:pt x="271501" y="469871"/>
                </a:lnTo>
                <a:lnTo>
                  <a:pt x="322733" y="467590"/>
                </a:lnTo>
                <a:lnTo>
                  <a:pt x="373349" y="462052"/>
                </a:lnTo>
                <a:lnTo>
                  <a:pt x="423292" y="453261"/>
                </a:lnTo>
                <a:lnTo>
                  <a:pt x="471660" y="441425"/>
                </a:lnTo>
                <a:close/>
              </a:path>
              <a:path w="970915" h="572770">
                <a:moveTo>
                  <a:pt x="176980" y="572141"/>
                </a:moveTo>
                <a:lnTo>
                  <a:pt x="191705" y="551401"/>
                </a:lnTo>
                <a:lnTo>
                  <a:pt x="189971" y="544653"/>
                </a:lnTo>
                <a:lnTo>
                  <a:pt x="185679" y="538882"/>
                </a:lnTo>
                <a:lnTo>
                  <a:pt x="85750" y="450988"/>
                </a:lnTo>
                <a:lnTo>
                  <a:pt x="54072" y="471662"/>
                </a:lnTo>
                <a:lnTo>
                  <a:pt x="161652" y="566291"/>
                </a:lnTo>
                <a:lnTo>
                  <a:pt x="167853" y="571800"/>
                </a:lnTo>
                <a:lnTo>
                  <a:pt x="176980" y="572141"/>
                </a:lnTo>
                <a:close/>
              </a:path>
              <a:path w="970915" h="572770">
                <a:moveTo>
                  <a:pt x="688157" y="343428"/>
                </a:moveTo>
                <a:lnTo>
                  <a:pt x="740093" y="306404"/>
                </a:lnTo>
                <a:lnTo>
                  <a:pt x="786296" y="267597"/>
                </a:lnTo>
                <a:lnTo>
                  <a:pt x="827000" y="227960"/>
                </a:lnTo>
                <a:lnTo>
                  <a:pt x="862438" y="188447"/>
                </a:lnTo>
                <a:lnTo>
                  <a:pt x="892843" y="150008"/>
                </a:lnTo>
                <a:lnTo>
                  <a:pt x="918449" y="113597"/>
                </a:lnTo>
                <a:lnTo>
                  <a:pt x="939489" y="80166"/>
                </a:lnTo>
                <a:lnTo>
                  <a:pt x="968808" y="26050"/>
                </a:lnTo>
                <a:lnTo>
                  <a:pt x="970613" y="19093"/>
                </a:lnTo>
                <a:lnTo>
                  <a:pt x="969638" y="12180"/>
                </a:lnTo>
                <a:lnTo>
                  <a:pt x="966137" y="6140"/>
                </a:lnTo>
                <a:lnTo>
                  <a:pt x="960369" y="1805"/>
                </a:lnTo>
                <a:lnTo>
                  <a:pt x="953412" y="0"/>
                </a:lnTo>
                <a:lnTo>
                  <a:pt x="946498" y="975"/>
                </a:lnTo>
                <a:lnTo>
                  <a:pt x="940459" y="4476"/>
                </a:lnTo>
                <a:lnTo>
                  <a:pt x="936123" y="10244"/>
                </a:lnTo>
                <a:lnTo>
                  <a:pt x="924176" y="33649"/>
                </a:lnTo>
                <a:lnTo>
                  <a:pt x="908327" y="61692"/>
                </a:lnTo>
                <a:lnTo>
                  <a:pt x="864051" y="128081"/>
                </a:lnTo>
                <a:lnTo>
                  <a:pt x="835192" y="164622"/>
                </a:lnTo>
                <a:lnTo>
                  <a:pt x="801563" y="202193"/>
                </a:lnTo>
                <a:lnTo>
                  <a:pt x="762947" y="239890"/>
                </a:lnTo>
                <a:lnTo>
                  <a:pt x="719127" y="276811"/>
                </a:lnTo>
                <a:lnTo>
                  <a:pt x="669887" y="312055"/>
                </a:lnTo>
                <a:lnTo>
                  <a:pt x="471660" y="441425"/>
                </a:lnTo>
                <a:lnTo>
                  <a:pt x="472507" y="441217"/>
                </a:lnTo>
                <a:lnTo>
                  <a:pt x="520939" y="425924"/>
                </a:lnTo>
                <a:lnTo>
                  <a:pt x="568531" y="407384"/>
                </a:lnTo>
                <a:lnTo>
                  <a:pt x="631315" y="377214"/>
                </a:lnTo>
                <a:lnTo>
                  <a:pt x="660470" y="360698"/>
                </a:lnTo>
                <a:lnTo>
                  <a:pt x="688157" y="343428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6200" y="8877300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8459" y="3644303"/>
            <a:ext cx="409575" cy="1819275"/>
          </a:xfrm>
          <a:custGeom>
            <a:avLst/>
            <a:gdLst/>
            <a:ahLst/>
            <a:cxnLst/>
            <a:rect l="l" t="t" r="r" b="b"/>
            <a:pathLst>
              <a:path w="409575" h="1819275">
                <a:moveTo>
                  <a:pt x="8007" y="0"/>
                </a:moveTo>
                <a:lnTo>
                  <a:pt x="17865" y="0"/>
                </a:lnTo>
                <a:lnTo>
                  <a:pt x="65218" y="4350"/>
                </a:lnTo>
                <a:lnTo>
                  <a:pt x="109350" y="16825"/>
                </a:lnTo>
                <a:lnTo>
                  <a:pt x="149309" y="36557"/>
                </a:lnTo>
                <a:lnTo>
                  <a:pt x="184139" y="62682"/>
                </a:lnTo>
                <a:lnTo>
                  <a:pt x="212889" y="94332"/>
                </a:lnTo>
                <a:lnTo>
                  <a:pt x="234605" y="130641"/>
                </a:lnTo>
                <a:lnTo>
                  <a:pt x="248334" y="170745"/>
                </a:lnTo>
                <a:lnTo>
                  <a:pt x="253122" y="213775"/>
                </a:lnTo>
                <a:lnTo>
                  <a:pt x="253122" y="684004"/>
                </a:lnTo>
                <a:lnTo>
                  <a:pt x="257662" y="727806"/>
                </a:lnTo>
                <a:lnTo>
                  <a:pt x="270882" y="769196"/>
                </a:lnTo>
                <a:lnTo>
                  <a:pt x="292176" y="807307"/>
                </a:lnTo>
                <a:lnTo>
                  <a:pt x="320942" y="841269"/>
                </a:lnTo>
                <a:lnTo>
                  <a:pt x="356575" y="870217"/>
                </a:lnTo>
                <a:lnTo>
                  <a:pt x="398473" y="893283"/>
                </a:lnTo>
                <a:lnTo>
                  <a:pt x="404934" y="896152"/>
                </a:lnTo>
                <a:lnTo>
                  <a:pt x="409104" y="902525"/>
                </a:lnTo>
                <a:lnTo>
                  <a:pt x="409104" y="916677"/>
                </a:lnTo>
                <a:lnTo>
                  <a:pt x="404934" y="923077"/>
                </a:lnTo>
                <a:lnTo>
                  <a:pt x="398473" y="925919"/>
                </a:lnTo>
                <a:lnTo>
                  <a:pt x="356575" y="948987"/>
                </a:lnTo>
                <a:lnTo>
                  <a:pt x="320942" y="977939"/>
                </a:lnTo>
                <a:lnTo>
                  <a:pt x="292176" y="1011906"/>
                </a:lnTo>
                <a:lnTo>
                  <a:pt x="270882" y="1050018"/>
                </a:lnTo>
                <a:lnTo>
                  <a:pt x="257662" y="1091405"/>
                </a:lnTo>
                <a:lnTo>
                  <a:pt x="253122" y="1135198"/>
                </a:lnTo>
                <a:lnTo>
                  <a:pt x="253122" y="1605427"/>
                </a:lnTo>
                <a:lnTo>
                  <a:pt x="248334" y="1648457"/>
                </a:lnTo>
                <a:lnTo>
                  <a:pt x="234605" y="1688561"/>
                </a:lnTo>
                <a:lnTo>
                  <a:pt x="212889" y="1724870"/>
                </a:lnTo>
                <a:lnTo>
                  <a:pt x="184139" y="1756520"/>
                </a:lnTo>
                <a:lnTo>
                  <a:pt x="149309" y="1782645"/>
                </a:lnTo>
                <a:lnTo>
                  <a:pt x="109350" y="1802377"/>
                </a:lnTo>
                <a:lnTo>
                  <a:pt x="65218" y="1814852"/>
                </a:lnTo>
                <a:lnTo>
                  <a:pt x="17865" y="1819203"/>
                </a:lnTo>
                <a:lnTo>
                  <a:pt x="8007" y="1819203"/>
                </a:lnTo>
                <a:lnTo>
                  <a:pt x="0" y="1811202"/>
                </a:lnTo>
                <a:lnTo>
                  <a:pt x="0" y="1791477"/>
                </a:lnTo>
                <a:lnTo>
                  <a:pt x="8007" y="1783504"/>
                </a:lnTo>
                <a:lnTo>
                  <a:pt x="17865" y="1783504"/>
                </a:lnTo>
                <a:lnTo>
                  <a:pt x="70839" y="1777132"/>
                </a:lnTo>
                <a:lnTo>
                  <a:pt x="118479" y="1759155"/>
                </a:lnTo>
                <a:lnTo>
                  <a:pt x="158867" y="1731285"/>
                </a:lnTo>
                <a:lnTo>
                  <a:pt x="190088" y="1695232"/>
                </a:lnTo>
                <a:lnTo>
                  <a:pt x="210225" y="1652709"/>
                </a:lnTo>
                <a:lnTo>
                  <a:pt x="217364" y="1605427"/>
                </a:lnTo>
                <a:lnTo>
                  <a:pt x="217364" y="1135198"/>
                </a:lnTo>
                <a:lnTo>
                  <a:pt x="221597" y="1090282"/>
                </a:lnTo>
                <a:lnTo>
                  <a:pt x="233910" y="1047163"/>
                </a:lnTo>
                <a:lnTo>
                  <a:pt x="253719" y="1006688"/>
                </a:lnTo>
                <a:lnTo>
                  <a:pt x="280443" y="969703"/>
                </a:lnTo>
                <a:lnTo>
                  <a:pt x="313499" y="937054"/>
                </a:lnTo>
                <a:lnTo>
                  <a:pt x="352305" y="909587"/>
                </a:lnTo>
                <a:lnTo>
                  <a:pt x="313499" y="882132"/>
                </a:lnTo>
                <a:lnTo>
                  <a:pt x="280443" y="849490"/>
                </a:lnTo>
                <a:lnTo>
                  <a:pt x="253719" y="812510"/>
                </a:lnTo>
                <a:lnTo>
                  <a:pt x="233910" y="772038"/>
                </a:lnTo>
                <a:lnTo>
                  <a:pt x="221597" y="728920"/>
                </a:lnTo>
                <a:lnTo>
                  <a:pt x="217364" y="684004"/>
                </a:lnTo>
                <a:lnTo>
                  <a:pt x="217364" y="213775"/>
                </a:lnTo>
                <a:lnTo>
                  <a:pt x="210225" y="166493"/>
                </a:lnTo>
                <a:lnTo>
                  <a:pt x="190088" y="123970"/>
                </a:lnTo>
                <a:lnTo>
                  <a:pt x="158867" y="87917"/>
                </a:lnTo>
                <a:lnTo>
                  <a:pt x="118479" y="60047"/>
                </a:lnTo>
                <a:lnTo>
                  <a:pt x="70839" y="42070"/>
                </a:lnTo>
                <a:lnTo>
                  <a:pt x="17865" y="35698"/>
                </a:lnTo>
                <a:lnTo>
                  <a:pt x="8007" y="35698"/>
                </a:lnTo>
                <a:lnTo>
                  <a:pt x="0" y="27725"/>
                </a:lnTo>
                <a:lnTo>
                  <a:pt x="0" y="8000"/>
                </a:lnTo>
                <a:lnTo>
                  <a:pt x="8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1522" y="687929"/>
            <a:ext cx="14244955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Les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différents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types</a:t>
            </a:r>
            <a:r>
              <a:rPr spc="-125" dirty="0">
                <a:latin typeface="Arial"/>
                <a:cs typeface="Arial"/>
              </a:rPr>
              <a:t> </a:t>
            </a:r>
            <a:br>
              <a:rPr lang="fr-FR" spc="-125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d’accords internationaux</a:t>
            </a:r>
            <a:endParaRPr spc="-1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8321" y="3745431"/>
            <a:ext cx="7604786" cy="1597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42035">
              <a:lnSpc>
                <a:spcPct val="116700"/>
              </a:lnSpc>
              <a:spcBef>
                <a:spcPts val="95"/>
              </a:spcBef>
            </a:pPr>
            <a:r>
              <a:rPr lang="fr-FR" sz="3000" dirty="0">
                <a:latin typeface="Arial"/>
                <a:cs typeface="Arial"/>
              </a:rPr>
              <a:t>Europe – </a:t>
            </a:r>
            <a:r>
              <a:rPr sz="3000" dirty="0">
                <a:latin typeface="Arial"/>
                <a:cs typeface="Arial"/>
              </a:rPr>
              <a:t>Accord</a:t>
            </a:r>
            <a:r>
              <a:rPr lang="fr-FR" sz="3000" dirty="0">
                <a:latin typeface="Arial"/>
                <a:cs typeface="Arial"/>
              </a:rPr>
              <a:t>s Erasmus</a:t>
            </a:r>
          </a:p>
          <a:p>
            <a:pPr marL="12700" marR="1042035">
              <a:lnSpc>
                <a:spcPct val="116700"/>
              </a:lnSpc>
              <a:spcBef>
                <a:spcPts val="95"/>
              </a:spcBef>
            </a:pPr>
            <a:r>
              <a:rPr lang="fr-FR" sz="3000" spc="-10" dirty="0">
                <a:latin typeface="Arial"/>
                <a:cs typeface="Arial"/>
              </a:rPr>
              <a:t>Hors Europe – Accords d’échanges USA/Canada – Accords MICEFA*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3839" y="6685881"/>
            <a:ext cx="39707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solidFill>
                  <a:srgbClr val="FF3131"/>
                </a:solidFill>
                <a:latin typeface="Arial"/>
                <a:cs typeface="Arial"/>
              </a:rPr>
              <a:t>Accords </a:t>
            </a: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Study</a:t>
            </a:r>
            <a:r>
              <a:rPr sz="3000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3131"/>
                </a:solidFill>
                <a:latin typeface="Arial"/>
                <a:cs typeface="Arial"/>
              </a:rPr>
              <a:t>abroad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8794" y="4283190"/>
            <a:ext cx="78168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Frais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scolarité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régler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lang="fr-FR" sz="3000" b="1" spc="-35" dirty="0">
                <a:latin typeface="Arial"/>
                <a:cs typeface="Arial"/>
              </a:rPr>
              <a:t>uniquement</a:t>
            </a:r>
            <a:r>
              <a:rPr lang="fr-FR"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à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l’ICP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5193" y="6180901"/>
            <a:ext cx="352425" cy="1562100"/>
          </a:xfrm>
          <a:custGeom>
            <a:avLst/>
            <a:gdLst/>
            <a:ahLst/>
            <a:cxnLst/>
            <a:rect l="l" t="t" r="r" b="b"/>
            <a:pathLst>
              <a:path w="352425" h="1562100">
                <a:moveTo>
                  <a:pt x="6890" y="0"/>
                </a:moveTo>
                <a:lnTo>
                  <a:pt x="15372" y="0"/>
                </a:lnTo>
                <a:lnTo>
                  <a:pt x="61731" y="4856"/>
                </a:lnTo>
                <a:lnTo>
                  <a:pt x="104318" y="18684"/>
                </a:lnTo>
                <a:lnTo>
                  <a:pt x="141907" y="40374"/>
                </a:lnTo>
                <a:lnTo>
                  <a:pt x="173275" y="68817"/>
                </a:lnTo>
                <a:lnTo>
                  <a:pt x="197196" y="102901"/>
                </a:lnTo>
                <a:lnTo>
                  <a:pt x="212447" y="141517"/>
                </a:lnTo>
                <a:lnTo>
                  <a:pt x="217802" y="183556"/>
                </a:lnTo>
                <a:lnTo>
                  <a:pt x="217802" y="587312"/>
                </a:lnTo>
                <a:lnTo>
                  <a:pt x="223404" y="632220"/>
                </a:lnTo>
                <a:lnTo>
                  <a:pt x="239609" y="673931"/>
                </a:lnTo>
                <a:lnTo>
                  <a:pt x="265520" y="711157"/>
                </a:lnTo>
                <a:lnTo>
                  <a:pt x="300241" y="742611"/>
                </a:lnTo>
                <a:lnTo>
                  <a:pt x="342872" y="767007"/>
                </a:lnTo>
                <a:lnTo>
                  <a:pt x="348432" y="769471"/>
                </a:lnTo>
                <a:lnTo>
                  <a:pt x="352020" y="774943"/>
                </a:lnTo>
                <a:lnTo>
                  <a:pt x="352020" y="787095"/>
                </a:lnTo>
                <a:lnTo>
                  <a:pt x="348432" y="792590"/>
                </a:lnTo>
                <a:lnTo>
                  <a:pt x="342872" y="795030"/>
                </a:lnTo>
                <a:lnTo>
                  <a:pt x="300241" y="819428"/>
                </a:lnTo>
                <a:lnTo>
                  <a:pt x="265520" y="850887"/>
                </a:lnTo>
                <a:lnTo>
                  <a:pt x="239609" y="888117"/>
                </a:lnTo>
                <a:lnTo>
                  <a:pt x="223404" y="929826"/>
                </a:lnTo>
                <a:lnTo>
                  <a:pt x="217802" y="974725"/>
                </a:lnTo>
                <a:lnTo>
                  <a:pt x="217802" y="1378482"/>
                </a:lnTo>
                <a:lnTo>
                  <a:pt x="212447" y="1420520"/>
                </a:lnTo>
                <a:lnTo>
                  <a:pt x="197196" y="1459136"/>
                </a:lnTo>
                <a:lnTo>
                  <a:pt x="173275" y="1493220"/>
                </a:lnTo>
                <a:lnTo>
                  <a:pt x="141907" y="1521663"/>
                </a:lnTo>
                <a:lnTo>
                  <a:pt x="104318" y="1543353"/>
                </a:lnTo>
                <a:lnTo>
                  <a:pt x="61731" y="1557182"/>
                </a:lnTo>
                <a:lnTo>
                  <a:pt x="15372" y="1562038"/>
                </a:lnTo>
                <a:lnTo>
                  <a:pt x="6890" y="1562038"/>
                </a:lnTo>
                <a:lnTo>
                  <a:pt x="0" y="1555168"/>
                </a:lnTo>
                <a:lnTo>
                  <a:pt x="0" y="1538232"/>
                </a:lnTo>
                <a:lnTo>
                  <a:pt x="6890" y="1531386"/>
                </a:lnTo>
                <a:lnTo>
                  <a:pt x="15372" y="1531386"/>
                </a:lnTo>
                <a:lnTo>
                  <a:pt x="60955" y="1525914"/>
                </a:lnTo>
                <a:lnTo>
                  <a:pt x="101947" y="1510478"/>
                </a:lnTo>
                <a:lnTo>
                  <a:pt x="136700" y="1486548"/>
                </a:lnTo>
                <a:lnTo>
                  <a:pt x="163564" y="1455592"/>
                </a:lnTo>
                <a:lnTo>
                  <a:pt x="180892" y="1419080"/>
                </a:lnTo>
                <a:lnTo>
                  <a:pt x="187034" y="1378482"/>
                </a:lnTo>
                <a:lnTo>
                  <a:pt x="187034" y="974725"/>
                </a:lnTo>
                <a:lnTo>
                  <a:pt x="192256" y="928607"/>
                </a:lnTo>
                <a:lnTo>
                  <a:pt x="207343" y="884920"/>
                </a:lnTo>
                <a:lnTo>
                  <a:pt x="231431" y="844922"/>
                </a:lnTo>
                <a:lnTo>
                  <a:pt x="263654" y="809865"/>
                </a:lnTo>
                <a:lnTo>
                  <a:pt x="303146" y="781007"/>
                </a:lnTo>
                <a:lnTo>
                  <a:pt x="263654" y="752160"/>
                </a:lnTo>
                <a:lnTo>
                  <a:pt x="231431" y="717111"/>
                </a:lnTo>
                <a:lnTo>
                  <a:pt x="207343" y="677115"/>
                </a:lnTo>
                <a:lnTo>
                  <a:pt x="192256" y="633430"/>
                </a:lnTo>
                <a:lnTo>
                  <a:pt x="187034" y="587312"/>
                </a:lnTo>
                <a:lnTo>
                  <a:pt x="187034" y="183556"/>
                </a:lnTo>
                <a:lnTo>
                  <a:pt x="180892" y="142957"/>
                </a:lnTo>
                <a:lnTo>
                  <a:pt x="163564" y="106445"/>
                </a:lnTo>
                <a:lnTo>
                  <a:pt x="136700" y="75489"/>
                </a:lnTo>
                <a:lnTo>
                  <a:pt x="101947" y="51559"/>
                </a:lnTo>
                <a:lnTo>
                  <a:pt x="60955" y="36123"/>
                </a:lnTo>
                <a:lnTo>
                  <a:pt x="15372" y="30651"/>
                </a:lnTo>
                <a:lnTo>
                  <a:pt x="6890" y="30651"/>
                </a:lnTo>
                <a:lnTo>
                  <a:pt x="0" y="23806"/>
                </a:lnTo>
                <a:lnTo>
                  <a:pt x="0" y="6869"/>
                </a:lnTo>
                <a:lnTo>
                  <a:pt x="6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29600" y="6579701"/>
            <a:ext cx="8855075" cy="2222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Frais</a:t>
            </a:r>
            <a:r>
              <a:rPr sz="3000" spc="-6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de</a:t>
            </a:r>
            <a:r>
              <a:rPr sz="3000" spc="-6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scolarité</a:t>
            </a:r>
            <a:r>
              <a:rPr sz="3000" spc="-6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à</a:t>
            </a:r>
            <a:r>
              <a:rPr sz="3000" spc="-6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dirty="0" err="1">
                <a:solidFill>
                  <a:srgbClr val="FF3131"/>
                </a:solidFill>
                <a:latin typeface="Arial"/>
                <a:cs typeface="Arial"/>
              </a:rPr>
              <a:t>régler</a:t>
            </a:r>
            <a:r>
              <a:rPr sz="3000" spc="-6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3000" spc="-65" dirty="0">
                <a:solidFill>
                  <a:srgbClr val="FF3131"/>
                </a:solidFill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fr-FR" sz="3000" spc="-10" dirty="0">
                <a:solidFill>
                  <a:srgbClr val="FF3131"/>
                </a:solidFill>
                <a:uFill>
                  <a:solidFill>
                    <a:srgbClr val="FF3131"/>
                  </a:solidFill>
                </a:uFill>
                <a:latin typeface="Arial"/>
                <a:cs typeface="Arial"/>
              </a:rPr>
              <a:t>à l’ICP </a:t>
            </a:r>
            <a:r>
              <a:rPr lang="fr-FR" sz="3000" dirty="0">
                <a:solidFill>
                  <a:srgbClr val="FF3131"/>
                </a:solidFill>
                <a:uFill>
                  <a:solidFill>
                    <a:srgbClr val="FF3131"/>
                  </a:solidFill>
                </a:uFill>
                <a:latin typeface="Arial"/>
                <a:cs typeface="Arial"/>
              </a:rPr>
              <a:t>et à l</a:t>
            </a:r>
            <a:r>
              <a:rPr sz="3000" dirty="0">
                <a:solidFill>
                  <a:srgbClr val="FF3131"/>
                </a:solidFill>
                <a:latin typeface="Arial"/>
                <a:cs typeface="Arial"/>
              </a:rPr>
              <a:t>’</a:t>
            </a:r>
            <a:r>
              <a:rPr sz="3000" dirty="0" err="1">
                <a:solidFill>
                  <a:srgbClr val="FF3131"/>
                </a:solidFill>
                <a:latin typeface="Arial"/>
                <a:cs typeface="Arial"/>
              </a:rPr>
              <a:t>établissement</a:t>
            </a:r>
            <a:r>
              <a:rPr sz="3000" spc="-6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3000" spc="-10" dirty="0" err="1">
                <a:solidFill>
                  <a:srgbClr val="FF3131"/>
                </a:solidFill>
                <a:latin typeface="Arial"/>
                <a:cs typeface="Arial"/>
              </a:rPr>
              <a:t>d’accueil</a:t>
            </a:r>
            <a:r>
              <a:rPr lang="fr-FR" sz="3000" spc="-10" dirty="0">
                <a:solidFill>
                  <a:srgbClr val="FF3131"/>
                </a:solidFill>
                <a:latin typeface="Arial"/>
                <a:cs typeface="Arial"/>
              </a:rPr>
              <a:t>, </a:t>
            </a: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fr-FR" sz="3000" spc="-10" dirty="0">
                <a:solidFill>
                  <a:srgbClr val="FF3131"/>
                </a:solidFill>
                <a:latin typeface="Arial"/>
                <a:cs typeface="Arial"/>
              </a:rPr>
              <a:t>entre 3</a:t>
            </a:r>
            <a:r>
              <a:rPr lang="fr-FR" sz="3000" spc="-35" dirty="0">
                <a:solidFill>
                  <a:srgbClr val="FF3131"/>
                </a:solidFill>
                <a:latin typeface="Arial"/>
                <a:cs typeface="Arial"/>
              </a:rPr>
              <a:t> 5</a:t>
            </a:r>
            <a:r>
              <a:rPr lang="fr-FR" sz="3000" dirty="0">
                <a:solidFill>
                  <a:srgbClr val="FF3131"/>
                </a:solidFill>
                <a:latin typeface="Arial"/>
                <a:cs typeface="Arial"/>
              </a:rPr>
              <a:t>00</a:t>
            </a:r>
            <a:r>
              <a:rPr lang="fr-FR" sz="3000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3000" dirty="0">
                <a:solidFill>
                  <a:srgbClr val="FF3131"/>
                </a:solidFill>
                <a:latin typeface="Arial"/>
                <a:cs typeface="Arial"/>
              </a:rPr>
              <a:t>à</a:t>
            </a:r>
            <a:r>
              <a:rPr lang="fr-FR" sz="3000" spc="-35" dirty="0">
                <a:solidFill>
                  <a:srgbClr val="FF3131"/>
                </a:solidFill>
                <a:latin typeface="Arial"/>
                <a:cs typeface="Arial"/>
              </a:rPr>
              <a:t> 8</a:t>
            </a:r>
            <a:r>
              <a:rPr lang="fr-FR" sz="3000" spc="-3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3000" dirty="0">
                <a:solidFill>
                  <a:srgbClr val="FF3131"/>
                </a:solidFill>
                <a:latin typeface="Arial"/>
                <a:cs typeface="Arial"/>
              </a:rPr>
              <a:t>000</a:t>
            </a:r>
            <a:r>
              <a:rPr lang="fr-FR" sz="3000" spc="-3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lang="fr-FR" sz="3000" spc="-50" dirty="0">
                <a:solidFill>
                  <a:srgbClr val="FF3131"/>
                </a:solidFill>
                <a:latin typeface="Arial"/>
                <a:cs typeface="Arial"/>
              </a:rPr>
              <a:t>€ pour l’établissement partenaire</a:t>
            </a:r>
            <a:endParaRPr lang="fr-FR" sz="300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endParaRPr sz="3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25884" y="396428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4" y="266699"/>
                </a:lnTo>
                <a:lnTo>
                  <a:pt x="107823" y="265430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3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4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30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884" y="442148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4" y="266699"/>
                </a:lnTo>
                <a:lnTo>
                  <a:pt x="107823" y="265430"/>
                </a:lnTo>
                <a:lnTo>
                  <a:pt x="59563" y="245364"/>
                </a:lnTo>
                <a:lnTo>
                  <a:pt x="22606" y="208407"/>
                </a:lnTo>
                <a:lnTo>
                  <a:pt x="2539" y="160146"/>
                </a:lnTo>
                <a:lnTo>
                  <a:pt x="0" y="133985"/>
                </a:lnTo>
                <a:lnTo>
                  <a:pt x="2539" y="107823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40"/>
                </a:lnTo>
                <a:lnTo>
                  <a:pt x="133984" y="0"/>
                </a:lnTo>
                <a:lnTo>
                  <a:pt x="160147" y="2540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3"/>
                </a:lnTo>
                <a:lnTo>
                  <a:pt x="266699" y="115061"/>
                </a:lnTo>
                <a:lnTo>
                  <a:pt x="266699" y="147574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4"/>
                </a:lnTo>
                <a:lnTo>
                  <a:pt x="160147" y="265430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5884" y="6860506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6" y="266699"/>
                </a:lnTo>
                <a:lnTo>
                  <a:pt x="107823" y="265429"/>
                </a:lnTo>
                <a:lnTo>
                  <a:pt x="59563" y="245363"/>
                </a:lnTo>
                <a:lnTo>
                  <a:pt x="22606" y="208406"/>
                </a:lnTo>
                <a:lnTo>
                  <a:pt x="2539" y="160147"/>
                </a:lnTo>
                <a:lnTo>
                  <a:pt x="0" y="133984"/>
                </a:lnTo>
                <a:lnTo>
                  <a:pt x="2539" y="107822"/>
                </a:lnTo>
                <a:lnTo>
                  <a:pt x="22606" y="59563"/>
                </a:lnTo>
                <a:lnTo>
                  <a:pt x="59563" y="22606"/>
                </a:lnTo>
                <a:lnTo>
                  <a:pt x="107823" y="2539"/>
                </a:lnTo>
                <a:lnTo>
                  <a:pt x="133982" y="0"/>
                </a:lnTo>
                <a:lnTo>
                  <a:pt x="160147" y="2539"/>
                </a:lnTo>
                <a:lnTo>
                  <a:pt x="208407" y="22606"/>
                </a:lnTo>
                <a:lnTo>
                  <a:pt x="245364" y="59563"/>
                </a:lnTo>
                <a:lnTo>
                  <a:pt x="265429" y="107822"/>
                </a:lnTo>
                <a:lnTo>
                  <a:pt x="266699" y="115060"/>
                </a:lnTo>
                <a:lnTo>
                  <a:pt x="266699" y="147576"/>
                </a:lnTo>
                <a:lnTo>
                  <a:pt x="257809" y="185293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5884" y="501015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52908" y="266699"/>
                </a:moveTo>
                <a:lnTo>
                  <a:pt x="120396" y="266699"/>
                </a:lnTo>
                <a:lnTo>
                  <a:pt x="107823" y="265429"/>
                </a:lnTo>
                <a:lnTo>
                  <a:pt x="59563" y="245363"/>
                </a:lnTo>
                <a:lnTo>
                  <a:pt x="22606" y="208406"/>
                </a:lnTo>
                <a:lnTo>
                  <a:pt x="2539" y="160146"/>
                </a:lnTo>
                <a:lnTo>
                  <a:pt x="0" y="133984"/>
                </a:lnTo>
                <a:lnTo>
                  <a:pt x="2539" y="107822"/>
                </a:lnTo>
                <a:lnTo>
                  <a:pt x="22606" y="59562"/>
                </a:lnTo>
                <a:lnTo>
                  <a:pt x="59563" y="22605"/>
                </a:lnTo>
                <a:lnTo>
                  <a:pt x="107823" y="2539"/>
                </a:lnTo>
                <a:lnTo>
                  <a:pt x="133970" y="0"/>
                </a:lnTo>
                <a:lnTo>
                  <a:pt x="160147" y="2539"/>
                </a:lnTo>
                <a:lnTo>
                  <a:pt x="208407" y="22605"/>
                </a:lnTo>
                <a:lnTo>
                  <a:pt x="245364" y="59562"/>
                </a:lnTo>
                <a:lnTo>
                  <a:pt x="265429" y="107822"/>
                </a:lnTo>
                <a:lnTo>
                  <a:pt x="266699" y="115061"/>
                </a:lnTo>
                <a:lnTo>
                  <a:pt x="266699" y="147573"/>
                </a:lnTo>
                <a:lnTo>
                  <a:pt x="257809" y="185292"/>
                </a:lnTo>
                <a:lnTo>
                  <a:pt x="237569" y="218995"/>
                </a:lnTo>
                <a:lnTo>
                  <a:pt x="208407" y="245363"/>
                </a:lnTo>
                <a:lnTo>
                  <a:pt x="160147" y="265429"/>
                </a:lnTo>
                <a:lnTo>
                  <a:pt x="152908" y="266699"/>
                </a:lnTo>
                <a:close/>
              </a:path>
            </a:pathLst>
          </a:custGeom>
          <a:solidFill>
            <a:srgbClr val="83B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4870" y="8001541"/>
            <a:ext cx="2390774" cy="1257299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5057A8AD-A7FC-A23C-8FC1-4B7A856F35B6}"/>
              </a:ext>
            </a:extLst>
          </p:cNvPr>
          <p:cNvSpPr txBox="1"/>
          <p:nvPr/>
        </p:nvSpPr>
        <p:spPr>
          <a:xfrm>
            <a:off x="1925884" y="8552026"/>
            <a:ext cx="9296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dirty="0">
                <a:latin typeface="Arial"/>
                <a:cs typeface="Arial"/>
              </a:rPr>
              <a:t>*Accord qui concerne </a:t>
            </a:r>
            <a:r>
              <a:rPr lang="fr-FR" sz="3000" u="sng" dirty="0">
                <a:latin typeface="Arial"/>
                <a:cs typeface="Arial"/>
              </a:rPr>
              <a:t>uniquement</a:t>
            </a:r>
            <a:r>
              <a:rPr lang="fr-FR" sz="3000" dirty="0">
                <a:latin typeface="Arial"/>
                <a:cs typeface="Arial"/>
              </a:rPr>
              <a:t> le campus de Paris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321" y="3066831"/>
            <a:ext cx="11296649" cy="61912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251360" y="3500755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48644" y="345646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14406" y="345646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68755" y="345646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66040" y="345646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31802" y="345646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08977" y="3500755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51360" y="354504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82882" y="354504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80168" y="3545049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45931" y="354504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23104" y="354504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0279" y="3589342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08977" y="354504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40500" y="354504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51360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28533" y="3633636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82882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60057" y="363363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80168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45931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11691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88866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43215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908977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86151" y="3633636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40500" y="363363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51360" y="37222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28533" y="3722223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82882" y="37222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960057" y="376651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02993" y="372222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668755" y="372222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023104" y="37222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00279" y="3766517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1523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08977" y="37222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86151" y="3722223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40500" y="37222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251360" y="38108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428533" y="3810811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82882" y="38108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60057" y="38108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402993" y="385510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757342" y="3855104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88866" y="38108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908977" y="38108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86151" y="3810811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440500" y="38108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51360" y="389939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82882" y="389939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960057" y="3899398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225820" y="394369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57342" y="389939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023104" y="3899398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377453" y="3943691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908977" y="389939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440500" y="389939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51360" y="4032279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960057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137231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314406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491580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668755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845931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3104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200279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377453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54628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731802" y="39879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908977" y="4032279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960057" y="4120866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1523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580168" y="40765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757342" y="4120866"/>
            <a:ext cx="709295" cy="0"/>
          </a:xfrm>
          <a:custGeom>
            <a:avLst/>
            <a:gdLst/>
            <a:ahLst/>
            <a:cxnLst/>
            <a:rect l="l" t="t" r="r" b="b"/>
            <a:pathLst>
              <a:path w="709294">
                <a:moveTo>
                  <a:pt x="0" y="0"/>
                </a:moveTo>
                <a:lnTo>
                  <a:pt x="708697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643215" y="40765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251360" y="416516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428533" y="4209453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137231" y="416516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314406" y="416516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491580" y="416516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68755" y="416516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934517" y="416516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111691" y="416516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377453" y="4209453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908977" y="4209453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251360" y="4298040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605709" y="4253747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048644" y="425374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225820" y="425374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402993" y="4298040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845931" y="425374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023104" y="4298040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377453" y="425374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731802" y="425374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997564" y="425374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263326" y="4253747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339946" y="434233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605709" y="4386627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314406" y="4386627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845931" y="4342334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111691" y="434233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377453" y="4386627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174738" y="4386627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251360" y="447521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694295" y="44309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871471" y="447521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402993" y="44309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580168" y="44309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934517" y="447521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377453" y="44309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643215" y="447521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997564" y="44309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440500" y="44309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82882" y="4519509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048644" y="4563802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02993" y="45195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580168" y="45195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757342" y="45195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934517" y="45195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200279" y="45195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466040" y="4519509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731802" y="4563802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263326" y="4563802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251360" y="46080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605709" y="460809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871471" y="46080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137231" y="46080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934517" y="46080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00279" y="460809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554628" y="46080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731802" y="460809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997564" y="46080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251360" y="469668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517122" y="469668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694295" y="469668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960057" y="469668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225820" y="469668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402993" y="4740977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845931" y="469668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200279" y="469668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554628" y="474097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997564" y="474097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351913" y="469668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251360" y="478527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605709" y="478527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871471" y="47852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048644" y="482956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580168" y="47852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023104" y="47852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554628" y="47852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820389" y="4785270"/>
            <a:ext cx="354965" cy="88900"/>
          </a:xfrm>
          <a:custGeom>
            <a:avLst/>
            <a:gdLst/>
            <a:ahLst/>
            <a:cxnLst/>
            <a:rect l="l" t="t" r="r" b="b"/>
            <a:pathLst>
              <a:path w="354965" h="88900">
                <a:moveTo>
                  <a:pt x="0" y="0"/>
                </a:moveTo>
                <a:lnTo>
                  <a:pt x="354348" y="0"/>
                </a:lnTo>
                <a:lnTo>
                  <a:pt x="354348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351913" y="478527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339946" y="4873857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605709" y="491815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137231" y="491815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580168" y="487385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845931" y="491815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5466040" y="491815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820389" y="4873857"/>
            <a:ext cx="354965" cy="88900"/>
          </a:xfrm>
          <a:custGeom>
            <a:avLst/>
            <a:gdLst/>
            <a:ahLst/>
            <a:cxnLst/>
            <a:rect l="l" t="t" r="r" b="b"/>
            <a:pathLst>
              <a:path w="354965" h="88900">
                <a:moveTo>
                  <a:pt x="0" y="0"/>
                </a:moveTo>
                <a:lnTo>
                  <a:pt x="354348" y="0"/>
                </a:lnTo>
                <a:lnTo>
                  <a:pt x="354348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263326" y="487385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251360" y="496244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517122" y="49624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871471" y="500673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225820" y="500673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580168" y="496244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5111691" y="49624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5288866" y="49624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5997564" y="49624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351913" y="49624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251360" y="509532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605709" y="509532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048644" y="505103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757342" y="505103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5023104" y="509532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5466040" y="50510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5643215" y="50510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820389" y="509532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174738" y="50510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351913" y="505103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428533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605709" y="5139619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871471" y="5139619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137231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314406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491580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668755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845931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111691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288866" y="5139619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643215" y="518391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440500" y="513961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339946" y="52282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517122" y="522820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782882" y="522820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048644" y="522820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314406" y="522820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4757342" y="52282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5200279" y="52282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5377453" y="522820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5820389" y="522820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086151" y="5272500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339946" y="53167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517122" y="53167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871471" y="536108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314406" y="536108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668755" y="5316794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934517" y="536108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288866" y="53167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731802" y="5316794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6174738" y="53167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339946" y="54053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517122" y="54053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694295" y="5405381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4048644" y="544967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4402993" y="54053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580168" y="544967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023104" y="5405381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377453" y="5405381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643215" y="544967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997564" y="544967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6351913" y="5405381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339946" y="549396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694295" y="549396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871471" y="5538262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580168" y="5538262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111691" y="5493968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554628" y="5493968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820389" y="549396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997564" y="5493968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440500" y="549396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251360" y="558255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694295" y="558255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3960057" y="558255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225820" y="558255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668755" y="558255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5111691" y="558255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5377453" y="558255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5820389" y="558255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6086151" y="558255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263326" y="558255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3251360" y="567114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428533" y="571543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871471" y="567114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314406" y="567114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4491580" y="567114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4845931" y="567114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5023104" y="567114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200279" y="567114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466040" y="567114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5731802" y="567114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5997564" y="567114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3251360" y="575973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3428533" y="575973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694295" y="575973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048644" y="575973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314406" y="575973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580168" y="575973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934517" y="575973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5111691" y="575973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5466040" y="5804024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1523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6086151" y="575973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6351913" y="575973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251360" y="584831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517122" y="589261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960057" y="584831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137231" y="5892611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1523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845931" y="589261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377453" y="584831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5554628" y="5848317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5820389" y="584831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997564" y="5848317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3251360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428533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3605709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3782882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3960057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225820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4402993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580168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757342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934517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200279" y="5936904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5466040" y="5981198"/>
            <a:ext cx="709295" cy="0"/>
          </a:xfrm>
          <a:custGeom>
            <a:avLst/>
            <a:gdLst/>
            <a:ahLst/>
            <a:cxnLst/>
            <a:rect l="l" t="t" r="r" b="b"/>
            <a:pathLst>
              <a:path w="709294">
                <a:moveTo>
                  <a:pt x="0" y="0"/>
                </a:moveTo>
                <a:lnTo>
                  <a:pt x="708697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6263326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6440500" y="59369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3960057" y="6025491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314406" y="606978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845931" y="606978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5288866" y="602549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5466040" y="602549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5643215" y="6025491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6086151" y="6025491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3251360" y="6158372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4491580" y="6114079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845931" y="61140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5200279" y="61140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5377453" y="61140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5554628" y="61140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5731802" y="61140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5908977" y="61140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6086151" y="61140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6263326" y="6158372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3251360" y="62026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3782882" y="62026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3960057" y="620266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402993" y="62026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4934517" y="620266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5288866" y="62026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5554628" y="62026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5731802" y="62026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6086151" y="620266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6351913" y="6202666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3251360" y="629125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3428533" y="6291253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3782882" y="629125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960057" y="629125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225820" y="629125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580168" y="629125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845931" y="6335547"/>
            <a:ext cx="1329055" cy="0"/>
          </a:xfrm>
          <a:custGeom>
            <a:avLst/>
            <a:gdLst/>
            <a:ahLst/>
            <a:cxnLst/>
            <a:rect l="l" t="t" r="r" b="b"/>
            <a:pathLst>
              <a:path w="1329055">
                <a:moveTo>
                  <a:pt x="0" y="0"/>
                </a:moveTo>
                <a:lnTo>
                  <a:pt x="132880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6263326" y="6291253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3251360" y="63798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3428533" y="6379840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3782882" y="63798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960057" y="637984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4225820" y="63798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4580168" y="642413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5288866" y="63798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5466040" y="63798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5643215" y="637984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5908977" y="63798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6086151" y="6379840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6440500" y="63798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3251360" y="6468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3428533" y="6468428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3782882" y="6468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3960057" y="6468428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4314406" y="651272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761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4845931" y="6468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023104" y="6468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5200279" y="6468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5377453" y="6468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731802" y="6468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6174738" y="6512721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3251360" y="655701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3782882" y="655701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4137231" y="6557015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4491580" y="655701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4668755" y="655701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111691" y="6557015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554628" y="6601308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348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6086151" y="655701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6440500" y="655701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3251360" y="6689896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>
                <a:moveTo>
                  <a:pt x="0" y="0"/>
                </a:moveTo>
                <a:lnTo>
                  <a:pt x="620110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3960057" y="664560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587" y="0"/>
                </a:lnTo>
                <a:lnTo>
                  <a:pt x="88587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4137231" y="6645602"/>
            <a:ext cx="266065" cy="88900"/>
          </a:xfrm>
          <a:custGeom>
            <a:avLst/>
            <a:gdLst/>
            <a:ahLst/>
            <a:cxnLst/>
            <a:rect l="l" t="t" r="r" b="b"/>
            <a:pathLst>
              <a:path w="266065" h="88900">
                <a:moveTo>
                  <a:pt x="0" y="0"/>
                </a:moveTo>
                <a:lnTo>
                  <a:pt x="265761" y="0"/>
                </a:lnTo>
                <a:lnTo>
                  <a:pt x="265761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4668755" y="6645602"/>
            <a:ext cx="177800" cy="88900"/>
          </a:xfrm>
          <a:custGeom>
            <a:avLst/>
            <a:gdLst/>
            <a:ahLst/>
            <a:cxnLst/>
            <a:rect l="l" t="t" r="r" b="b"/>
            <a:pathLst>
              <a:path w="177800" h="88900">
                <a:moveTo>
                  <a:pt x="0" y="0"/>
                </a:moveTo>
                <a:lnTo>
                  <a:pt x="177174" y="0"/>
                </a:lnTo>
                <a:lnTo>
                  <a:pt x="177174" y="88587"/>
                </a:lnTo>
                <a:lnTo>
                  <a:pt x="0" y="885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200279" y="6689896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6086151" y="6689896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2936" y="0"/>
                </a:lnTo>
              </a:path>
            </a:pathLst>
          </a:custGeom>
          <a:ln w="88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0" name="object 360"/>
          <p:cNvGrpSpPr/>
          <p:nvPr/>
        </p:nvGrpSpPr>
        <p:grpSpPr>
          <a:xfrm>
            <a:off x="5306626" y="5255917"/>
            <a:ext cx="1451610" cy="614680"/>
            <a:chOff x="5306626" y="5255917"/>
            <a:chExt cx="1451610" cy="614680"/>
          </a:xfrm>
        </p:grpSpPr>
        <p:sp>
          <p:nvSpPr>
            <p:cNvPr id="361" name="object 361"/>
            <p:cNvSpPr/>
            <p:nvPr/>
          </p:nvSpPr>
          <p:spPr>
            <a:xfrm>
              <a:off x="5308364" y="5257655"/>
              <a:ext cx="1447800" cy="611505"/>
            </a:xfrm>
            <a:custGeom>
              <a:avLst/>
              <a:gdLst/>
              <a:ahLst/>
              <a:cxnLst/>
              <a:rect l="l" t="t" r="r" b="b"/>
              <a:pathLst>
                <a:path w="1447800" h="611504">
                  <a:moveTo>
                    <a:pt x="960693" y="611021"/>
                  </a:moveTo>
                  <a:lnTo>
                    <a:pt x="960693" y="449081"/>
                  </a:lnTo>
                  <a:lnTo>
                    <a:pt x="0" y="449081"/>
                  </a:lnTo>
                  <a:lnTo>
                    <a:pt x="0" y="161940"/>
                  </a:lnTo>
                  <a:lnTo>
                    <a:pt x="960693" y="161940"/>
                  </a:lnTo>
                  <a:lnTo>
                    <a:pt x="960693" y="0"/>
                  </a:lnTo>
                  <a:lnTo>
                    <a:pt x="1447626" y="305493"/>
                  </a:lnTo>
                  <a:lnTo>
                    <a:pt x="960693" y="611021"/>
                  </a:lnTo>
                  <a:close/>
                </a:path>
              </a:pathLst>
            </a:custGeom>
            <a:solidFill>
              <a:srgbClr val="87B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308364" y="5257655"/>
              <a:ext cx="1447800" cy="611505"/>
            </a:xfrm>
            <a:custGeom>
              <a:avLst/>
              <a:gdLst/>
              <a:ahLst/>
              <a:cxnLst/>
              <a:rect l="l" t="t" r="r" b="b"/>
              <a:pathLst>
                <a:path w="1447800" h="611504">
                  <a:moveTo>
                    <a:pt x="960693" y="611021"/>
                  </a:moveTo>
                  <a:lnTo>
                    <a:pt x="960693" y="449081"/>
                  </a:lnTo>
                  <a:lnTo>
                    <a:pt x="0" y="449081"/>
                  </a:lnTo>
                  <a:lnTo>
                    <a:pt x="0" y="161940"/>
                  </a:lnTo>
                  <a:lnTo>
                    <a:pt x="960693" y="161940"/>
                  </a:lnTo>
                  <a:lnTo>
                    <a:pt x="960693" y="0"/>
                  </a:lnTo>
                  <a:lnTo>
                    <a:pt x="1447626" y="305493"/>
                  </a:lnTo>
                  <a:lnTo>
                    <a:pt x="960693" y="611021"/>
                  </a:lnTo>
                  <a:close/>
                </a:path>
              </a:pathLst>
            </a:custGeom>
            <a:ln w="34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3" name="object 363"/>
          <p:cNvSpPr/>
          <p:nvPr/>
        </p:nvSpPr>
        <p:spPr>
          <a:xfrm>
            <a:off x="7093399" y="3388208"/>
            <a:ext cx="1790064" cy="1497330"/>
          </a:xfrm>
          <a:custGeom>
            <a:avLst/>
            <a:gdLst/>
            <a:ahLst/>
            <a:cxnLst/>
            <a:rect l="l" t="t" r="r" b="b"/>
            <a:pathLst>
              <a:path w="1790065" h="1497329">
                <a:moveTo>
                  <a:pt x="251635" y="1211733"/>
                </a:moveTo>
                <a:lnTo>
                  <a:pt x="216529" y="1179373"/>
                </a:lnTo>
                <a:lnTo>
                  <a:pt x="183236" y="1145401"/>
                </a:lnTo>
                <a:lnTo>
                  <a:pt x="151982" y="1109858"/>
                </a:lnTo>
                <a:lnTo>
                  <a:pt x="122995" y="1072785"/>
                </a:lnTo>
                <a:lnTo>
                  <a:pt x="96503" y="1034223"/>
                </a:lnTo>
                <a:lnTo>
                  <a:pt x="72732" y="994212"/>
                </a:lnTo>
                <a:lnTo>
                  <a:pt x="51911" y="952793"/>
                </a:lnTo>
                <a:lnTo>
                  <a:pt x="34266" y="910007"/>
                </a:lnTo>
                <a:lnTo>
                  <a:pt x="20025" y="865896"/>
                </a:lnTo>
                <a:lnTo>
                  <a:pt x="9416" y="820499"/>
                </a:lnTo>
                <a:lnTo>
                  <a:pt x="2665" y="773859"/>
                </a:lnTo>
                <a:lnTo>
                  <a:pt x="0" y="726014"/>
                </a:lnTo>
                <a:lnTo>
                  <a:pt x="1949" y="676718"/>
                </a:lnTo>
                <a:lnTo>
                  <a:pt x="8728" y="629492"/>
                </a:lnTo>
                <a:lnTo>
                  <a:pt x="20046" y="584325"/>
                </a:lnTo>
                <a:lnTo>
                  <a:pt x="35613" y="541208"/>
                </a:lnTo>
                <a:lnTo>
                  <a:pt x="55135" y="500128"/>
                </a:lnTo>
                <a:lnTo>
                  <a:pt x="78323" y="461075"/>
                </a:lnTo>
                <a:lnTo>
                  <a:pt x="104885" y="424039"/>
                </a:lnTo>
                <a:lnTo>
                  <a:pt x="134530" y="389008"/>
                </a:lnTo>
                <a:lnTo>
                  <a:pt x="166966" y="355971"/>
                </a:lnTo>
                <a:lnTo>
                  <a:pt x="201903" y="324917"/>
                </a:lnTo>
                <a:lnTo>
                  <a:pt x="239049" y="295837"/>
                </a:lnTo>
                <a:lnTo>
                  <a:pt x="278112" y="268718"/>
                </a:lnTo>
                <a:lnTo>
                  <a:pt x="318802" y="243550"/>
                </a:lnTo>
                <a:lnTo>
                  <a:pt x="360828" y="220322"/>
                </a:lnTo>
                <a:lnTo>
                  <a:pt x="403897" y="199023"/>
                </a:lnTo>
                <a:lnTo>
                  <a:pt x="447720" y="179643"/>
                </a:lnTo>
                <a:lnTo>
                  <a:pt x="492004" y="162169"/>
                </a:lnTo>
                <a:lnTo>
                  <a:pt x="536458" y="146593"/>
                </a:lnTo>
                <a:lnTo>
                  <a:pt x="580791" y="132902"/>
                </a:lnTo>
                <a:lnTo>
                  <a:pt x="624713" y="121085"/>
                </a:lnTo>
                <a:lnTo>
                  <a:pt x="667931" y="111133"/>
                </a:lnTo>
                <a:lnTo>
                  <a:pt x="679936" y="110873"/>
                </a:lnTo>
                <a:lnTo>
                  <a:pt x="693029" y="113665"/>
                </a:lnTo>
                <a:lnTo>
                  <a:pt x="733215" y="129318"/>
                </a:lnTo>
                <a:lnTo>
                  <a:pt x="742474" y="137187"/>
                </a:lnTo>
                <a:lnTo>
                  <a:pt x="709430" y="144544"/>
                </a:lnTo>
                <a:lnTo>
                  <a:pt x="676580" y="152677"/>
                </a:lnTo>
                <a:lnTo>
                  <a:pt x="611607" y="171525"/>
                </a:lnTo>
                <a:lnTo>
                  <a:pt x="568593" y="186378"/>
                </a:lnTo>
                <a:lnTo>
                  <a:pt x="525558" y="203338"/>
                </a:lnTo>
                <a:lnTo>
                  <a:pt x="482802" y="222382"/>
                </a:lnTo>
                <a:lnTo>
                  <a:pt x="440623" y="243489"/>
                </a:lnTo>
                <a:lnTo>
                  <a:pt x="399321" y="266637"/>
                </a:lnTo>
                <a:lnTo>
                  <a:pt x="359195" y="291804"/>
                </a:lnTo>
                <a:lnTo>
                  <a:pt x="320542" y="318969"/>
                </a:lnTo>
                <a:lnTo>
                  <a:pt x="283663" y="348110"/>
                </a:lnTo>
                <a:lnTo>
                  <a:pt x="248857" y="379205"/>
                </a:lnTo>
                <a:lnTo>
                  <a:pt x="216421" y="412232"/>
                </a:lnTo>
                <a:lnTo>
                  <a:pt x="186656" y="447170"/>
                </a:lnTo>
                <a:lnTo>
                  <a:pt x="159860" y="483997"/>
                </a:lnTo>
                <a:lnTo>
                  <a:pt x="136332" y="522691"/>
                </a:lnTo>
                <a:lnTo>
                  <a:pt x="116371" y="563230"/>
                </a:lnTo>
                <a:lnTo>
                  <a:pt x="100276" y="605594"/>
                </a:lnTo>
                <a:lnTo>
                  <a:pt x="88346" y="649759"/>
                </a:lnTo>
                <a:lnTo>
                  <a:pt x="80880" y="695705"/>
                </a:lnTo>
                <a:lnTo>
                  <a:pt x="78177" y="743410"/>
                </a:lnTo>
                <a:lnTo>
                  <a:pt x="80536" y="792851"/>
                </a:lnTo>
                <a:lnTo>
                  <a:pt x="87179" y="839466"/>
                </a:lnTo>
                <a:lnTo>
                  <a:pt x="97637" y="884984"/>
                </a:lnTo>
                <a:lnTo>
                  <a:pt x="111694" y="929337"/>
                </a:lnTo>
                <a:lnTo>
                  <a:pt x="129133" y="972455"/>
                </a:lnTo>
                <a:lnTo>
                  <a:pt x="149739" y="1014271"/>
                </a:lnTo>
                <a:lnTo>
                  <a:pt x="173295" y="1054717"/>
                </a:lnTo>
                <a:lnTo>
                  <a:pt x="199586" y="1093723"/>
                </a:lnTo>
                <a:lnTo>
                  <a:pt x="228396" y="1131222"/>
                </a:lnTo>
                <a:lnTo>
                  <a:pt x="259508" y="1167145"/>
                </a:lnTo>
                <a:lnTo>
                  <a:pt x="292706" y="1201424"/>
                </a:lnTo>
                <a:lnTo>
                  <a:pt x="327776" y="1233990"/>
                </a:lnTo>
                <a:lnTo>
                  <a:pt x="364500" y="1264776"/>
                </a:lnTo>
                <a:lnTo>
                  <a:pt x="402662" y="1293713"/>
                </a:lnTo>
                <a:lnTo>
                  <a:pt x="442048" y="1320731"/>
                </a:lnTo>
                <a:lnTo>
                  <a:pt x="482439" y="1345764"/>
                </a:lnTo>
                <a:lnTo>
                  <a:pt x="523622" y="1368743"/>
                </a:lnTo>
                <a:lnTo>
                  <a:pt x="565379" y="1389599"/>
                </a:lnTo>
                <a:lnTo>
                  <a:pt x="607494" y="1408264"/>
                </a:lnTo>
                <a:lnTo>
                  <a:pt x="649752" y="1424670"/>
                </a:lnTo>
                <a:lnTo>
                  <a:pt x="696901" y="1439999"/>
                </a:lnTo>
                <a:lnTo>
                  <a:pt x="744917" y="1452311"/>
                </a:lnTo>
                <a:lnTo>
                  <a:pt x="793600" y="1461555"/>
                </a:lnTo>
                <a:lnTo>
                  <a:pt x="842749" y="1467680"/>
                </a:lnTo>
                <a:lnTo>
                  <a:pt x="892165" y="1470634"/>
                </a:lnTo>
                <a:lnTo>
                  <a:pt x="941648" y="1470367"/>
                </a:lnTo>
                <a:lnTo>
                  <a:pt x="990998" y="1466826"/>
                </a:lnTo>
                <a:lnTo>
                  <a:pt x="1040014" y="1459962"/>
                </a:lnTo>
                <a:lnTo>
                  <a:pt x="1088498" y="1449723"/>
                </a:lnTo>
                <a:lnTo>
                  <a:pt x="1136248" y="1436057"/>
                </a:lnTo>
                <a:lnTo>
                  <a:pt x="1182372" y="1419298"/>
                </a:lnTo>
                <a:lnTo>
                  <a:pt x="1227339" y="1399535"/>
                </a:lnTo>
                <a:lnTo>
                  <a:pt x="1271073" y="1376981"/>
                </a:lnTo>
                <a:lnTo>
                  <a:pt x="1313498" y="1351847"/>
                </a:lnTo>
                <a:lnTo>
                  <a:pt x="1354539" y="1324347"/>
                </a:lnTo>
                <a:lnTo>
                  <a:pt x="1394118" y="1294694"/>
                </a:lnTo>
                <a:lnTo>
                  <a:pt x="1432160" y="1263098"/>
                </a:lnTo>
                <a:lnTo>
                  <a:pt x="1468590" y="1229775"/>
                </a:lnTo>
                <a:lnTo>
                  <a:pt x="1503330" y="1194935"/>
                </a:lnTo>
                <a:lnTo>
                  <a:pt x="1536305" y="1158792"/>
                </a:lnTo>
                <a:lnTo>
                  <a:pt x="1566966" y="1121718"/>
                </a:lnTo>
                <a:lnTo>
                  <a:pt x="1595583" y="1082859"/>
                </a:lnTo>
                <a:lnTo>
                  <a:pt x="1621834" y="1042340"/>
                </a:lnTo>
                <a:lnTo>
                  <a:pt x="1645397" y="1000285"/>
                </a:lnTo>
                <a:lnTo>
                  <a:pt x="1665951" y="956821"/>
                </a:lnTo>
                <a:lnTo>
                  <a:pt x="1683173" y="912072"/>
                </a:lnTo>
                <a:lnTo>
                  <a:pt x="1696743" y="866164"/>
                </a:lnTo>
                <a:lnTo>
                  <a:pt x="1706337" y="819221"/>
                </a:lnTo>
                <a:lnTo>
                  <a:pt x="1711635" y="771368"/>
                </a:lnTo>
                <a:lnTo>
                  <a:pt x="1712315" y="722732"/>
                </a:lnTo>
                <a:lnTo>
                  <a:pt x="1708234" y="674125"/>
                </a:lnTo>
                <a:lnTo>
                  <a:pt x="1699665" y="626427"/>
                </a:lnTo>
                <a:lnTo>
                  <a:pt x="1686901" y="579803"/>
                </a:lnTo>
                <a:lnTo>
                  <a:pt x="1670238" y="534422"/>
                </a:lnTo>
                <a:lnTo>
                  <a:pt x="1649969" y="490450"/>
                </a:lnTo>
                <a:lnTo>
                  <a:pt x="1626390" y="448054"/>
                </a:lnTo>
                <a:lnTo>
                  <a:pt x="1599794" y="407403"/>
                </a:lnTo>
                <a:lnTo>
                  <a:pt x="1570476" y="368662"/>
                </a:lnTo>
                <a:lnTo>
                  <a:pt x="1538730" y="332000"/>
                </a:lnTo>
                <a:lnTo>
                  <a:pt x="1504634" y="297206"/>
                </a:lnTo>
                <a:lnTo>
                  <a:pt x="1468669" y="264480"/>
                </a:lnTo>
                <a:lnTo>
                  <a:pt x="1430963" y="233829"/>
                </a:lnTo>
                <a:lnTo>
                  <a:pt x="1391643" y="205258"/>
                </a:lnTo>
                <a:lnTo>
                  <a:pt x="1350835" y="178773"/>
                </a:lnTo>
                <a:lnTo>
                  <a:pt x="1308668" y="154380"/>
                </a:lnTo>
                <a:lnTo>
                  <a:pt x="1265267" y="132084"/>
                </a:lnTo>
                <a:lnTo>
                  <a:pt x="1220760" y="111891"/>
                </a:lnTo>
                <a:lnTo>
                  <a:pt x="1175274" y="93808"/>
                </a:lnTo>
                <a:lnTo>
                  <a:pt x="1128935" y="77839"/>
                </a:lnTo>
                <a:lnTo>
                  <a:pt x="1081871" y="63991"/>
                </a:lnTo>
                <a:lnTo>
                  <a:pt x="1034208" y="52269"/>
                </a:lnTo>
                <a:lnTo>
                  <a:pt x="986075" y="42679"/>
                </a:lnTo>
                <a:lnTo>
                  <a:pt x="937596" y="35228"/>
                </a:lnTo>
                <a:lnTo>
                  <a:pt x="888901" y="29919"/>
                </a:lnTo>
                <a:lnTo>
                  <a:pt x="840115" y="26760"/>
                </a:lnTo>
                <a:lnTo>
                  <a:pt x="791365" y="25757"/>
                </a:lnTo>
                <a:lnTo>
                  <a:pt x="742779" y="26914"/>
                </a:lnTo>
                <a:lnTo>
                  <a:pt x="694483" y="30238"/>
                </a:lnTo>
                <a:lnTo>
                  <a:pt x="646605" y="35735"/>
                </a:lnTo>
                <a:lnTo>
                  <a:pt x="634354" y="35636"/>
                </a:lnTo>
                <a:lnTo>
                  <a:pt x="597450" y="24837"/>
                </a:lnTo>
                <a:lnTo>
                  <a:pt x="634462" y="3012"/>
                </a:lnTo>
                <a:lnTo>
                  <a:pt x="696938" y="0"/>
                </a:lnTo>
                <a:lnTo>
                  <a:pt x="745054" y="66"/>
                </a:lnTo>
                <a:lnTo>
                  <a:pt x="793144" y="2094"/>
                </a:lnTo>
                <a:lnTo>
                  <a:pt x="841149" y="6008"/>
                </a:lnTo>
                <a:lnTo>
                  <a:pt x="889011" y="11733"/>
                </a:lnTo>
                <a:lnTo>
                  <a:pt x="936669" y="19197"/>
                </a:lnTo>
                <a:lnTo>
                  <a:pt x="984066" y="28322"/>
                </a:lnTo>
                <a:lnTo>
                  <a:pt x="1031143" y="39036"/>
                </a:lnTo>
                <a:lnTo>
                  <a:pt x="1077841" y="51263"/>
                </a:lnTo>
                <a:lnTo>
                  <a:pt x="1124101" y="64929"/>
                </a:lnTo>
                <a:lnTo>
                  <a:pt x="1169864" y="79959"/>
                </a:lnTo>
                <a:lnTo>
                  <a:pt x="1215071" y="96279"/>
                </a:lnTo>
                <a:lnTo>
                  <a:pt x="1262808" y="115287"/>
                </a:lnTo>
                <a:lnTo>
                  <a:pt x="1309887" y="136165"/>
                </a:lnTo>
                <a:lnTo>
                  <a:pt x="1356105" y="158985"/>
                </a:lnTo>
                <a:lnTo>
                  <a:pt x="1401261" y="183818"/>
                </a:lnTo>
                <a:lnTo>
                  <a:pt x="1445151" y="210738"/>
                </a:lnTo>
                <a:lnTo>
                  <a:pt x="1487573" y="239817"/>
                </a:lnTo>
                <a:lnTo>
                  <a:pt x="1528324" y="271125"/>
                </a:lnTo>
                <a:lnTo>
                  <a:pt x="1567203" y="304737"/>
                </a:lnTo>
                <a:lnTo>
                  <a:pt x="1604007" y="340724"/>
                </a:lnTo>
                <a:lnTo>
                  <a:pt x="1638533" y="379158"/>
                </a:lnTo>
                <a:lnTo>
                  <a:pt x="1669580" y="418817"/>
                </a:lnTo>
                <a:lnTo>
                  <a:pt x="1697822" y="460654"/>
                </a:lnTo>
                <a:lnTo>
                  <a:pt x="1722932" y="504442"/>
                </a:lnTo>
                <a:lnTo>
                  <a:pt x="1744583" y="549953"/>
                </a:lnTo>
                <a:lnTo>
                  <a:pt x="1762446" y="596960"/>
                </a:lnTo>
                <a:lnTo>
                  <a:pt x="1776196" y="645236"/>
                </a:lnTo>
                <a:lnTo>
                  <a:pt x="1785504" y="694555"/>
                </a:lnTo>
                <a:lnTo>
                  <a:pt x="1790043" y="744688"/>
                </a:lnTo>
                <a:lnTo>
                  <a:pt x="1789487" y="795410"/>
                </a:lnTo>
                <a:lnTo>
                  <a:pt x="1783963" y="844930"/>
                </a:lnTo>
                <a:lnTo>
                  <a:pt x="1773947" y="893236"/>
                </a:lnTo>
                <a:lnTo>
                  <a:pt x="1759776" y="940256"/>
                </a:lnTo>
                <a:lnTo>
                  <a:pt x="1741787" y="985920"/>
                </a:lnTo>
                <a:lnTo>
                  <a:pt x="1720315" y="1030156"/>
                </a:lnTo>
                <a:lnTo>
                  <a:pt x="1695699" y="1072893"/>
                </a:lnTo>
                <a:lnTo>
                  <a:pt x="1668274" y="1114058"/>
                </a:lnTo>
                <a:lnTo>
                  <a:pt x="1638378" y="1153581"/>
                </a:lnTo>
                <a:lnTo>
                  <a:pt x="1606347" y="1191391"/>
                </a:lnTo>
                <a:lnTo>
                  <a:pt x="1572518" y="1227415"/>
                </a:lnTo>
                <a:lnTo>
                  <a:pt x="1537228" y="1261582"/>
                </a:lnTo>
                <a:lnTo>
                  <a:pt x="1498327" y="1295941"/>
                </a:lnTo>
                <a:lnTo>
                  <a:pt x="1457853" y="1328361"/>
                </a:lnTo>
                <a:lnTo>
                  <a:pt x="1415850" y="1358617"/>
                </a:lnTo>
                <a:lnTo>
                  <a:pt x="1372361" y="1386483"/>
                </a:lnTo>
                <a:lnTo>
                  <a:pt x="1327430" y="1411736"/>
                </a:lnTo>
                <a:lnTo>
                  <a:pt x="1281101" y="1434150"/>
                </a:lnTo>
                <a:lnTo>
                  <a:pt x="1233417" y="1453499"/>
                </a:lnTo>
                <a:lnTo>
                  <a:pt x="1184421" y="1469561"/>
                </a:lnTo>
                <a:lnTo>
                  <a:pt x="1134158" y="1482109"/>
                </a:lnTo>
                <a:lnTo>
                  <a:pt x="1082671" y="1490918"/>
                </a:lnTo>
                <a:lnTo>
                  <a:pt x="1030566" y="1495898"/>
                </a:lnTo>
                <a:lnTo>
                  <a:pt x="978256" y="1497321"/>
                </a:lnTo>
                <a:lnTo>
                  <a:pt x="925892" y="1495411"/>
                </a:lnTo>
                <a:lnTo>
                  <a:pt x="873623" y="1490395"/>
                </a:lnTo>
                <a:lnTo>
                  <a:pt x="821600" y="1482497"/>
                </a:lnTo>
                <a:lnTo>
                  <a:pt x="769974" y="1471943"/>
                </a:lnTo>
                <a:lnTo>
                  <a:pt x="718895" y="1458959"/>
                </a:lnTo>
                <a:lnTo>
                  <a:pt x="668514" y="1443770"/>
                </a:lnTo>
                <a:lnTo>
                  <a:pt x="618981" y="1426601"/>
                </a:lnTo>
                <a:lnTo>
                  <a:pt x="570446" y="1407678"/>
                </a:lnTo>
                <a:lnTo>
                  <a:pt x="529026" y="1389685"/>
                </a:lnTo>
                <a:lnTo>
                  <a:pt x="487599" y="1369753"/>
                </a:lnTo>
                <a:lnTo>
                  <a:pt x="446394" y="1347923"/>
                </a:lnTo>
                <a:lnTo>
                  <a:pt x="405636" y="1324235"/>
                </a:lnTo>
                <a:lnTo>
                  <a:pt x="365554" y="1298732"/>
                </a:lnTo>
                <a:lnTo>
                  <a:pt x="326375" y="1271453"/>
                </a:lnTo>
                <a:lnTo>
                  <a:pt x="288326" y="1242440"/>
                </a:lnTo>
                <a:lnTo>
                  <a:pt x="251635" y="1211733"/>
                </a:lnTo>
                <a:close/>
              </a:path>
            </a:pathLst>
          </a:custGeom>
          <a:solidFill>
            <a:srgbClr val="87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>
            <a:spLocks noGrp="1"/>
          </p:cNvSpPr>
          <p:nvPr>
            <p:ph type="title"/>
          </p:nvPr>
        </p:nvSpPr>
        <p:spPr>
          <a:xfrm>
            <a:off x="2684434" y="264957"/>
            <a:ext cx="13667782" cy="22320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4645">
              <a:lnSpc>
                <a:spcPct val="116300"/>
              </a:lnSpc>
              <a:spcBef>
                <a:spcPts val="100"/>
              </a:spcBef>
            </a:pPr>
            <a:r>
              <a:rPr lang="fr-FR" dirty="0">
                <a:latin typeface="Arial"/>
                <a:cs typeface="Arial"/>
              </a:rPr>
              <a:t>Choisir sa destination :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Site ICP : onglet « international » </a:t>
            </a:r>
            <a:endParaRPr spc="509" dirty="0"/>
          </a:p>
        </p:txBody>
      </p:sp>
      <p:sp>
        <p:nvSpPr>
          <p:cNvPr id="366" name="object 366"/>
          <p:cNvSpPr/>
          <p:nvPr/>
        </p:nvSpPr>
        <p:spPr>
          <a:xfrm>
            <a:off x="14944889" y="7513344"/>
            <a:ext cx="80645" cy="19050"/>
          </a:xfrm>
          <a:custGeom>
            <a:avLst/>
            <a:gdLst/>
            <a:ahLst/>
            <a:cxnLst/>
            <a:rect l="l" t="t" r="r" b="b"/>
            <a:pathLst>
              <a:path w="80644" h="19050">
                <a:moveTo>
                  <a:pt x="80142" y="19049"/>
                </a:moveTo>
                <a:lnTo>
                  <a:pt x="0" y="19049"/>
                </a:lnTo>
                <a:lnTo>
                  <a:pt x="0" y="0"/>
                </a:lnTo>
                <a:lnTo>
                  <a:pt x="80142" y="0"/>
                </a:lnTo>
                <a:lnTo>
                  <a:pt x="80142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12417997" y="6896100"/>
            <a:ext cx="459041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</a:t>
            </a:r>
            <a:r>
              <a:rPr sz="2100" spc="-10" dirty="0">
                <a:latin typeface="Arial"/>
                <a:cs typeface="Arial"/>
                <a:hlinkClick r:id="rId3"/>
              </a:rPr>
              <a:t>ps://www.icp.fr/international/partir-</a:t>
            </a:r>
            <a:r>
              <a:rPr sz="2100" spc="-25" dirty="0">
                <a:latin typeface="Arial"/>
                <a:cs typeface="Arial"/>
                <a:hlinkClick r:id="rId3"/>
              </a:rPr>
              <a:t>a-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linternational-avec-</a:t>
            </a:r>
            <a:r>
              <a:rPr sz="21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lic</a:t>
            </a:r>
            <a:r>
              <a:rPr sz="2100" spc="-20" dirty="0">
                <a:latin typeface="Arial"/>
                <a:cs typeface="Arial"/>
                <a:hlinkClick r:id="rId3"/>
              </a:rPr>
              <a:t>p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368" name="object 3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64870" y="7997511"/>
            <a:ext cx="239077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8" descr="Une image contenant texte, arbre, capture d’écran, plein air&#10;&#10;Le contenu généré par l’IA peut être incorrect.">
            <a:extLst>
              <a:ext uri="{FF2B5EF4-FFF2-40B4-BE49-F238E27FC236}">
                <a16:creationId xmlns:a16="http://schemas.microsoft.com/office/drawing/2014/main" id="{7799ECCA-964C-6F86-0381-C94BF8EC4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" b="-817"/>
          <a:stretch>
            <a:fillRect/>
          </a:stretch>
        </p:blipFill>
        <p:spPr>
          <a:xfrm>
            <a:off x="2467939" y="3089271"/>
            <a:ext cx="7895306" cy="7367867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4870" y="7997511"/>
            <a:ext cx="2390774" cy="12572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510" rIns="0" bIns="0" rtlCol="0">
            <a:spAutoFit/>
          </a:bodyPr>
          <a:lstStyle/>
          <a:p>
            <a:pPr marL="37077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Mappemonde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733579" y="3449559"/>
            <a:ext cx="718820" cy="718820"/>
            <a:chOff x="11733579" y="3449559"/>
            <a:chExt cx="718820" cy="718820"/>
          </a:xfrm>
        </p:grpSpPr>
        <p:sp>
          <p:nvSpPr>
            <p:cNvPr id="6" name="object 6"/>
            <p:cNvSpPr/>
            <p:nvPr/>
          </p:nvSpPr>
          <p:spPr>
            <a:xfrm>
              <a:off x="11733579" y="3500890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20">
                  <a:moveTo>
                    <a:pt x="0" y="0"/>
                  </a:moveTo>
                  <a:lnTo>
                    <a:pt x="718641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33568" y="3552227"/>
              <a:ext cx="718820" cy="513715"/>
            </a:xfrm>
            <a:custGeom>
              <a:avLst/>
              <a:gdLst/>
              <a:ahLst/>
              <a:cxnLst/>
              <a:rect l="l" t="t" r="r" b="b"/>
              <a:pathLst>
                <a:path w="718820" h="513714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0" y="205320"/>
                  </a:lnTo>
                  <a:lnTo>
                    <a:pt x="0" y="307987"/>
                  </a:lnTo>
                  <a:lnTo>
                    <a:pt x="0" y="410654"/>
                  </a:lnTo>
                  <a:lnTo>
                    <a:pt x="0" y="513321"/>
                  </a:lnTo>
                  <a:lnTo>
                    <a:pt x="102666" y="513321"/>
                  </a:lnTo>
                  <a:lnTo>
                    <a:pt x="102666" y="410654"/>
                  </a:lnTo>
                  <a:lnTo>
                    <a:pt x="102666" y="307987"/>
                  </a:lnTo>
                  <a:lnTo>
                    <a:pt x="102666" y="205320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718820" h="513714">
                  <a:moveTo>
                    <a:pt x="513321" y="102666"/>
                  </a:moveTo>
                  <a:lnTo>
                    <a:pt x="205333" y="102666"/>
                  </a:lnTo>
                  <a:lnTo>
                    <a:pt x="205333" y="205320"/>
                  </a:lnTo>
                  <a:lnTo>
                    <a:pt x="205333" y="307987"/>
                  </a:lnTo>
                  <a:lnTo>
                    <a:pt x="205333" y="410654"/>
                  </a:lnTo>
                  <a:lnTo>
                    <a:pt x="513321" y="410654"/>
                  </a:lnTo>
                  <a:lnTo>
                    <a:pt x="513321" y="307987"/>
                  </a:lnTo>
                  <a:lnTo>
                    <a:pt x="513321" y="205320"/>
                  </a:lnTo>
                  <a:lnTo>
                    <a:pt x="513321" y="102666"/>
                  </a:lnTo>
                  <a:close/>
                </a:path>
                <a:path w="718820" h="513714">
                  <a:moveTo>
                    <a:pt x="718642" y="0"/>
                  </a:moveTo>
                  <a:lnTo>
                    <a:pt x="615988" y="0"/>
                  </a:lnTo>
                  <a:lnTo>
                    <a:pt x="615988" y="102666"/>
                  </a:lnTo>
                  <a:lnTo>
                    <a:pt x="615988" y="205320"/>
                  </a:lnTo>
                  <a:lnTo>
                    <a:pt x="615988" y="307987"/>
                  </a:lnTo>
                  <a:lnTo>
                    <a:pt x="615988" y="410654"/>
                  </a:lnTo>
                  <a:lnTo>
                    <a:pt x="615988" y="513321"/>
                  </a:lnTo>
                  <a:lnTo>
                    <a:pt x="718642" y="513321"/>
                  </a:lnTo>
                  <a:lnTo>
                    <a:pt x="718642" y="410654"/>
                  </a:lnTo>
                  <a:lnTo>
                    <a:pt x="718642" y="307987"/>
                  </a:lnTo>
                  <a:lnTo>
                    <a:pt x="718642" y="205320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33579" y="4116869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20">
                  <a:moveTo>
                    <a:pt x="0" y="0"/>
                  </a:moveTo>
                  <a:lnTo>
                    <a:pt x="718641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733579" y="3449559"/>
            <a:ext cx="3388360" cy="3388360"/>
            <a:chOff x="11733579" y="3449559"/>
            <a:chExt cx="3388360" cy="3388360"/>
          </a:xfrm>
        </p:grpSpPr>
        <p:sp>
          <p:nvSpPr>
            <p:cNvPr id="10" name="object 10"/>
            <p:cNvSpPr/>
            <p:nvPr/>
          </p:nvSpPr>
          <p:spPr>
            <a:xfrm>
              <a:off x="12554883" y="3500890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57544" y="3552227"/>
              <a:ext cx="308610" cy="102870"/>
            </a:xfrm>
            <a:custGeom>
              <a:avLst/>
              <a:gdLst/>
              <a:ahLst/>
              <a:cxnLst/>
              <a:rect l="l" t="t" r="r" b="b"/>
              <a:pathLst>
                <a:path w="308609" h="102870">
                  <a:moveTo>
                    <a:pt x="102654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54" y="102666"/>
                  </a:lnTo>
                  <a:lnTo>
                    <a:pt x="102654" y="0"/>
                  </a:lnTo>
                  <a:close/>
                </a:path>
                <a:path w="308609" h="102870">
                  <a:moveTo>
                    <a:pt x="307987" y="0"/>
                  </a:moveTo>
                  <a:lnTo>
                    <a:pt x="205320" y="0"/>
                  </a:lnTo>
                  <a:lnTo>
                    <a:pt x="205320" y="102666"/>
                  </a:lnTo>
                  <a:lnTo>
                    <a:pt x="307987" y="102666"/>
                  </a:lnTo>
                  <a:lnTo>
                    <a:pt x="307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57546" y="3706216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54883" y="3757548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70" h="102870">
                  <a:moveTo>
                    <a:pt x="0" y="0"/>
                  </a:moveTo>
                  <a:lnTo>
                    <a:pt x="102663" y="0"/>
                  </a:lnTo>
                  <a:lnTo>
                    <a:pt x="102663" y="102663"/>
                  </a:lnTo>
                  <a:lnTo>
                    <a:pt x="0" y="102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70861" y="3500890"/>
              <a:ext cx="513715" cy="0"/>
            </a:xfrm>
            <a:custGeom>
              <a:avLst/>
              <a:gdLst/>
              <a:ahLst/>
              <a:cxnLst/>
              <a:rect l="l" t="t" r="r" b="b"/>
              <a:pathLst>
                <a:path w="513715">
                  <a:moveTo>
                    <a:pt x="0" y="0"/>
                  </a:moveTo>
                  <a:lnTo>
                    <a:pt x="513315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68199" y="3449560"/>
              <a:ext cx="1129665" cy="308610"/>
            </a:xfrm>
            <a:custGeom>
              <a:avLst/>
              <a:gdLst/>
              <a:ahLst/>
              <a:cxnLst/>
              <a:rect l="l" t="t" r="r" b="b"/>
              <a:pathLst>
                <a:path w="1129665" h="308610">
                  <a:moveTo>
                    <a:pt x="102654" y="205333"/>
                  </a:moveTo>
                  <a:lnTo>
                    <a:pt x="0" y="205333"/>
                  </a:lnTo>
                  <a:lnTo>
                    <a:pt x="0" y="307987"/>
                  </a:lnTo>
                  <a:lnTo>
                    <a:pt x="102654" y="307987"/>
                  </a:lnTo>
                  <a:lnTo>
                    <a:pt x="102654" y="205333"/>
                  </a:lnTo>
                  <a:close/>
                </a:path>
                <a:path w="1129665" h="308610">
                  <a:moveTo>
                    <a:pt x="513308" y="102666"/>
                  </a:moveTo>
                  <a:lnTo>
                    <a:pt x="410641" y="102666"/>
                  </a:lnTo>
                  <a:lnTo>
                    <a:pt x="410641" y="205333"/>
                  </a:lnTo>
                  <a:lnTo>
                    <a:pt x="513308" y="205333"/>
                  </a:lnTo>
                  <a:lnTo>
                    <a:pt x="513308" y="102666"/>
                  </a:lnTo>
                  <a:close/>
                </a:path>
                <a:path w="1129665" h="308610">
                  <a:moveTo>
                    <a:pt x="718629" y="102666"/>
                  </a:moveTo>
                  <a:lnTo>
                    <a:pt x="615975" y="102666"/>
                  </a:lnTo>
                  <a:lnTo>
                    <a:pt x="615975" y="205333"/>
                  </a:lnTo>
                  <a:lnTo>
                    <a:pt x="718629" y="205333"/>
                  </a:lnTo>
                  <a:lnTo>
                    <a:pt x="718629" y="102666"/>
                  </a:lnTo>
                  <a:close/>
                </a:path>
                <a:path w="1129665" h="308610">
                  <a:moveTo>
                    <a:pt x="1026629" y="102666"/>
                  </a:moveTo>
                  <a:lnTo>
                    <a:pt x="821296" y="102666"/>
                  </a:lnTo>
                  <a:lnTo>
                    <a:pt x="821296" y="205333"/>
                  </a:lnTo>
                  <a:lnTo>
                    <a:pt x="1026629" y="205333"/>
                  </a:lnTo>
                  <a:lnTo>
                    <a:pt x="1026629" y="102666"/>
                  </a:lnTo>
                  <a:close/>
                </a:path>
                <a:path w="1129665" h="308610">
                  <a:moveTo>
                    <a:pt x="1129284" y="0"/>
                  </a:moveTo>
                  <a:lnTo>
                    <a:pt x="1026629" y="0"/>
                  </a:lnTo>
                  <a:lnTo>
                    <a:pt x="1026629" y="102666"/>
                  </a:lnTo>
                  <a:lnTo>
                    <a:pt x="1129284" y="102666"/>
                  </a:lnTo>
                  <a:lnTo>
                    <a:pt x="1129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60209" y="3706216"/>
              <a:ext cx="1437640" cy="102870"/>
            </a:xfrm>
            <a:custGeom>
              <a:avLst/>
              <a:gdLst/>
              <a:ahLst/>
              <a:cxnLst/>
              <a:rect l="l" t="t" r="r" b="b"/>
              <a:pathLst>
                <a:path w="1437640" h="102870">
                  <a:moveTo>
                    <a:pt x="1026630" y="0"/>
                  </a:moveTo>
                  <a:lnTo>
                    <a:pt x="1437282" y="0"/>
                  </a:lnTo>
                </a:path>
                <a:path w="1437640" h="102870">
                  <a:moveTo>
                    <a:pt x="0" y="102663"/>
                  </a:moveTo>
                  <a:lnTo>
                    <a:pt x="307989" y="102663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70861" y="3757548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69" h="102870">
                  <a:moveTo>
                    <a:pt x="0" y="0"/>
                  </a:moveTo>
                  <a:lnTo>
                    <a:pt x="102663" y="0"/>
                  </a:lnTo>
                  <a:lnTo>
                    <a:pt x="102663" y="102663"/>
                  </a:lnTo>
                  <a:lnTo>
                    <a:pt x="0" y="102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78851" y="3808879"/>
              <a:ext cx="821690" cy="0"/>
            </a:xfrm>
            <a:custGeom>
              <a:avLst/>
              <a:gdLst/>
              <a:ahLst/>
              <a:cxnLst/>
              <a:rect l="l" t="t" r="r" b="b"/>
              <a:pathLst>
                <a:path w="821690">
                  <a:moveTo>
                    <a:pt x="0" y="0"/>
                  </a:moveTo>
                  <a:lnTo>
                    <a:pt x="821304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54883" y="3860211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70" h="102870">
                  <a:moveTo>
                    <a:pt x="0" y="0"/>
                  </a:moveTo>
                  <a:lnTo>
                    <a:pt x="102663" y="0"/>
                  </a:lnTo>
                  <a:lnTo>
                    <a:pt x="102663" y="102663"/>
                  </a:lnTo>
                  <a:lnTo>
                    <a:pt x="0" y="102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65535" y="3911542"/>
              <a:ext cx="1334770" cy="0"/>
            </a:xfrm>
            <a:custGeom>
              <a:avLst/>
              <a:gdLst/>
              <a:ahLst/>
              <a:cxnLst/>
              <a:rect l="l" t="t" r="r" b="b"/>
              <a:pathLst>
                <a:path w="1334769">
                  <a:moveTo>
                    <a:pt x="0" y="0"/>
                  </a:moveTo>
                  <a:lnTo>
                    <a:pt x="307989" y="0"/>
                  </a:lnTo>
                </a:path>
                <a:path w="1334769">
                  <a:moveTo>
                    <a:pt x="513315" y="0"/>
                  </a:moveTo>
                  <a:lnTo>
                    <a:pt x="923967" y="0"/>
                  </a:lnTo>
                </a:path>
                <a:path w="1334769">
                  <a:moveTo>
                    <a:pt x="1026630" y="0"/>
                  </a:moveTo>
                  <a:lnTo>
                    <a:pt x="133461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554883" y="3962874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70" h="102870">
                  <a:moveTo>
                    <a:pt x="0" y="0"/>
                  </a:moveTo>
                  <a:lnTo>
                    <a:pt x="102663" y="0"/>
                  </a:lnTo>
                  <a:lnTo>
                    <a:pt x="102663" y="102663"/>
                  </a:lnTo>
                  <a:lnTo>
                    <a:pt x="0" y="102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0209" y="4014205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54877" y="3962882"/>
              <a:ext cx="1745614" cy="308610"/>
            </a:xfrm>
            <a:custGeom>
              <a:avLst/>
              <a:gdLst/>
              <a:ahLst/>
              <a:cxnLst/>
              <a:rect l="l" t="t" r="r" b="b"/>
              <a:pathLst>
                <a:path w="1745615" h="308610">
                  <a:moveTo>
                    <a:pt x="102666" y="102666"/>
                  </a:moveTo>
                  <a:lnTo>
                    <a:pt x="0" y="102666"/>
                  </a:lnTo>
                  <a:lnTo>
                    <a:pt x="0" y="205320"/>
                  </a:lnTo>
                  <a:lnTo>
                    <a:pt x="0" y="307987"/>
                  </a:lnTo>
                  <a:lnTo>
                    <a:pt x="102666" y="307987"/>
                  </a:lnTo>
                  <a:lnTo>
                    <a:pt x="102666" y="205320"/>
                  </a:lnTo>
                  <a:lnTo>
                    <a:pt x="102666" y="102666"/>
                  </a:lnTo>
                  <a:close/>
                </a:path>
                <a:path w="1745615" h="308610">
                  <a:moveTo>
                    <a:pt x="307987" y="102666"/>
                  </a:moveTo>
                  <a:lnTo>
                    <a:pt x="205320" y="102666"/>
                  </a:lnTo>
                  <a:lnTo>
                    <a:pt x="205320" y="205320"/>
                  </a:lnTo>
                  <a:lnTo>
                    <a:pt x="307987" y="205320"/>
                  </a:lnTo>
                  <a:lnTo>
                    <a:pt x="307987" y="102666"/>
                  </a:lnTo>
                  <a:close/>
                </a:path>
                <a:path w="1745615" h="308610">
                  <a:moveTo>
                    <a:pt x="513321" y="102666"/>
                  </a:moveTo>
                  <a:lnTo>
                    <a:pt x="410654" y="102666"/>
                  </a:lnTo>
                  <a:lnTo>
                    <a:pt x="410654" y="205320"/>
                  </a:lnTo>
                  <a:lnTo>
                    <a:pt x="513321" y="205320"/>
                  </a:lnTo>
                  <a:lnTo>
                    <a:pt x="513321" y="102666"/>
                  </a:lnTo>
                  <a:close/>
                </a:path>
                <a:path w="1745615" h="308610">
                  <a:moveTo>
                    <a:pt x="718642" y="0"/>
                  </a:moveTo>
                  <a:lnTo>
                    <a:pt x="615975" y="0"/>
                  </a:lnTo>
                  <a:lnTo>
                    <a:pt x="615975" y="102666"/>
                  </a:lnTo>
                  <a:lnTo>
                    <a:pt x="615975" y="205320"/>
                  </a:lnTo>
                  <a:lnTo>
                    <a:pt x="718642" y="205320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  <a:path w="1745615" h="308610">
                  <a:moveTo>
                    <a:pt x="1026629" y="0"/>
                  </a:moveTo>
                  <a:lnTo>
                    <a:pt x="821309" y="0"/>
                  </a:lnTo>
                  <a:lnTo>
                    <a:pt x="821309" y="102666"/>
                  </a:lnTo>
                  <a:lnTo>
                    <a:pt x="821309" y="205320"/>
                  </a:lnTo>
                  <a:lnTo>
                    <a:pt x="923963" y="205320"/>
                  </a:lnTo>
                  <a:lnTo>
                    <a:pt x="923963" y="102666"/>
                  </a:lnTo>
                  <a:lnTo>
                    <a:pt x="1026629" y="102666"/>
                  </a:lnTo>
                  <a:lnTo>
                    <a:pt x="1026629" y="0"/>
                  </a:lnTo>
                  <a:close/>
                </a:path>
                <a:path w="1745615" h="308610">
                  <a:moveTo>
                    <a:pt x="1129296" y="102666"/>
                  </a:moveTo>
                  <a:lnTo>
                    <a:pt x="1026629" y="102666"/>
                  </a:lnTo>
                  <a:lnTo>
                    <a:pt x="1026629" y="205320"/>
                  </a:lnTo>
                  <a:lnTo>
                    <a:pt x="1129296" y="205320"/>
                  </a:lnTo>
                  <a:lnTo>
                    <a:pt x="1129296" y="102666"/>
                  </a:lnTo>
                  <a:close/>
                </a:path>
                <a:path w="1745615" h="308610">
                  <a:moveTo>
                    <a:pt x="1231950" y="0"/>
                  </a:moveTo>
                  <a:lnTo>
                    <a:pt x="1129296" y="0"/>
                  </a:lnTo>
                  <a:lnTo>
                    <a:pt x="1129296" y="102666"/>
                  </a:lnTo>
                  <a:lnTo>
                    <a:pt x="1231950" y="102666"/>
                  </a:lnTo>
                  <a:lnTo>
                    <a:pt x="1231950" y="0"/>
                  </a:lnTo>
                  <a:close/>
                </a:path>
                <a:path w="1745615" h="308610">
                  <a:moveTo>
                    <a:pt x="1334617" y="102666"/>
                  </a:moveTo>
                  <a:lnTo>
                    <a:pt x="1231950" y="102666"/>
                  </a:lnTo>
                  <a:lnTo>
                    <a:pt x="1231950" y="205320"/>
                  </a:lnTo>
                  <a:lnTo>
                    <a:pt x="1334617" y="205320"/>
                  </a:lnTo>
                  <a:lnTo>
                    <a:pt x="1334617" y="102666"/>
                  </a:lnTo>
                  <a:close/>
                </a:path>
                <a:path w="1745615" h="308610">
                  <a:moveTo>
                    <a:pt x="1539951" y="0"/>
                  </a:moveTo>
                  <a:lnTo>
                    <a:pt x="1437284" y="0"/>
                  </a:lnTo>
                  <a:lnTo>
                    <a:pt x="1437284" y="102666"/>
                  </a:lnTo>
                  <a:lnTo>
                    <a:pt x="1437284" y="205320"/>
                  </a:lnTo>
                  <a:lnTo>
                    <a:pt x="1539951" y="205320"/>
                  </a:lnTo>
                  <a:lnTo>
                    <a:pt x="1539951" y="102666"/>
                  </a:lnTo>
                  <a:lnTo>
                    <a:pt x="1539951" y="0"/>
                  </a:lnTo>
                  <a:close/>
                </a:path>
                <a:path w="1745615" h="308610">
                  <a:moveTo>
                    <a:pt x="1745272" y="102666"/>
                  </a:moveTo>
                  <a:lnTo>
                    <a:pt x="1642605" y="102666"/>
                  </a:lnTo>
                  <a:lnTo>
                    <a:pt x="1642605" y="205320"/>
                  </a:lnTo>
                  <a:lnTo>
                    <a:pt x="1745272" y="205320"/>
                  </a:lnTo>
                  <a:lnTo>
                    <a:pt x="1745272" y="102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60209" y="4219532"/>
              <a:ext cx="924560" cy="0"/>
            </a:xfrm>
            <a:custGeom>
              <a:avLst/>
              <a:gdLst/>
              <a:ahLst/>
              <a:cxnLst/>
              <a:rect l="l" t="t" r="r" b="b"/>
              <a:pathLst>
                <a:path w="924559">
                  <a:moveTo>
                    <a:pt x="0" y="0"/>
                  </a:moveTo>
                  <a:lnTo>
                    <a:pt x="307989" y="0"/>
                  </a:lnTo>
                </a:path>
                <a:path w="924559">
                  <a:moveTo>
                    <a:pt x="410652" y="0"/>
                  </a:moveTo>
                  <a:lnTo>
                    <a:pt x="923967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889495" y="4168202"/>
              <a:ext cx="410845" cy="102870"/>
            </a:xfrm>
            <a:custGeom>
              <a:avLst/>
              <a:gdLst/>
              <a:ahLst/>
              <a:cxnLst/>
              <a:rect l="l" t="t" r="r" b="b"/>
              <a:pathLst>
                <a:path w="410844" h="102870">
                  <a:moveTo>
                    <a:pt x="205333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205333" y="102666"/>
                  </a:lnTo>
                  <a:lnTo>
                    <a:pt x="205333" y="0"/>
                  </a:lnTo>
                  <a:close/>
                </a:path>
                <a:path w="410844" h="102870">
                  <a:moveTo>
                    <a:pt x="410654" y="0"/>
                  </a:moveTo>
                  <a:lnTo>
                    <a:pt x="307987" y="0"/>
                  </a:lnTo>
                  <a:lnTo>
                    <a:pt x="307987" y="102666"/>
                  </a:lnTo>
                  <a:lnTo>
                    <a:pt x="410654" y="102666"/>
                  </a:lnTo>
                  <a:lnTo>
                    <a:pt x="410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49557" y="4322195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862865" y="4270869"/>
              <a:ext cx="718820" cy="102870"/>
            </a:xfrm>
            <a:custGeom>
              <a:avLst/>
              <a:gdLst/>
              <a:ahLst/>
              <a:cxnLst/>
              <a:rect l="l" t="t" r="r" b="b"/>
              <a:pathLst>
                <a:path w="718819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718819" h="102870">
                  <a:moveTo>
                    <a:pt x="718642" y="0"/>
                  </a:moveTo>
                  <a:lnTo>
                    <a:pt x="615975" y="0"/>
                  </a:lnTo>
                  <a:lnTo>
                    <a:pt x="615975" y="102666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54883" y="4322195"/>
              <a:ext cx="2258695" cy="102870"/>
            </a:xfrm>
            <a:custGeom>
              <a:avLst/>
              <a:gdLst/>
              <a:ahLst/>
              <a:cxnLst/>
              <a:rect l="l" t="t" r="r" b="b"/>
              <a:pathLst>
                <a:path w="2258694" h="102870">
                  <a:moveTo>
                    <a:pt x="1129293" y="0"/>
                  </a:moveTo>
                  <a:lnTo>
                    <a:pt x="1539945" y="0"/>
                  </a:lnTo>
                </a:path>
                <a:path w="2258694" h="102870">
                  <a:moveTo>
                    <a:pt x="1642608" y="0"/>
                  </a:moveTo>
                  <a:lnTo>
                    <a:pt x="2258587" y="0"/>
                  </a:lnTo>
                </a:path>
                <a:path w="2258694" h="102870">
                  <a:moveTo>
                    <a:pt x="0" y="102663"/>
                  </a:moveTo>
                  <a:lnTo>
                    <a:pt x="307989" y="102663"/>
                  </a:lnTo>
                </a:path>
                <a:path w="2258694" h="102870">
                  <a:moveTo>
                    <a:pt x="513315" y="102663"/>
                  </a:moveTo>
                  <a:lnTo>
                    <a:pt x="821304" y="102663"/>
                  </a:lnTo>
                </a:path>
                <a:path w="2258694" h="102870">
                  <a:moveTo>
                    <a:pt x="1334619" y="102663"/>
                  </a:moveTo>
                  <a:lnTo>
                    <a:pt x="1642608" y="102663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00150" y="4270869"/>
              <a:ext cx="821690" cy="205740"/>
            </a:xfrm>
            <a:custGeom>
              <a:avLst/>
              <a:gdLst/>
              <a:ahLst/>
              <a:cxnLst/>
              <a:rect l="l" t="t" r="r" b="b"/>
              <a:pathLst>
                <a:path w="821690" h="205739">
                  <a:moveTo>
                    <a:pt x="102666" y="102666"/>
                  </a:moveTo>
                  <a:lnTo>
                    <a:pt x="0" y="102666"/>
                  </a:lnTo>
                  <a:lnTo>
                    <a:pt x="0" y="205320"/>
                  </a:lnTo>
                  <a:lnTo>
                    <a:pt x="102666" y="205320"/>
                  </a:lnTo>
                  <a:lnTo>
                    <a:pt x="102666" y="102666"/>
                  </a:lnTo>
                  <a:close/>
                </a:path>
                <a:path w="821690" h="205739">
                  <a:moveTo>
                    <a:pt x="821309" y="0"/>
                  </a:moveTo>
                  <a:lnTo>
                    <a:pt x="718642" y="0"/>
                  </a:lnTo>
                  <a:lnTo>
                    <a:pt x="718642" y="102666"/>
                  </a:lnTo>
                  <a:lnTo>
                    <a:pt x="821309" y="102666"/>
                  </a:lnTo>
                  <a:lnTo>
                    <a:pt x="8213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10807" y="4424858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733568" y="4270869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5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513715" h="102870">
                  <a:moveTo>
                    <a:pt x="513321" y="0"/>
                  </a:moveTo>
                  <a:lnTo>
                    <a:pt x="410654" y="0"/>
                  </a:lnTo>
                  <a:lnTo>
                    <a:pt x="410654" y="102666"/>
                  </a:lnTo>
                  <a:lnTo>
                    <a:pt x="513321" y="102666"/>
                  </a:lnTo>
                  <a:lnTo>
                    <a:pt x="513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36242" y="4424858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733568" y="4476190"/>
              <a:ext cx="1334770" cy="102870"/>
            </a:xfrm>
            <a:custGeom>
              <a:avLst/>
              <a:gdLst/>
              <a:ahLst/>
              <a:cxnLst/>
              <a:rect l="l" t="t" r="r" b="b"/>
              <a:pathLst>
                <a:path w="1334769" h="102870">
                  <a:moveTo>
                    <a:pt x="205333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205333" y="102666"/>
                  </a:lnTo>
                  <a:lnTo>
                    <a:pt x="205333" y="0"/>
                  </a:lnTo>
                  <a:close/>
                </a:path>
                <a:path w="1334769" h="102870">
                  <a:moveTo>
                    <a:pt x="718642" y="0"/>
                  </a:moveTo>
                  <a:lnTo>
                    <a:pt x="513321" y="0"/>
                  </a:lnTo>
                  <a:lnTo>
                    <a:pt x="513321" y="102666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  <a:path w="1334769" h="102870">
                  <a:moveTo>
                    <a:pt x="923975" y="0"/>
                  </a:moveTo>
                  <a:lnTo>
                    <a:pt x="821309" y="0"/>
                  </a:lnTo>
                  <a:lnTo>
                    <a:pt x="821309" y="102666"/>
                  </a:lnTo>
                  <a:lnTo>
                    <a:pt x="923975" y="102666"/>
                  </a:lnTo>
                  <a:lnTo>
                    <a:pt x="923975" y="0"/>
                  </a:lnTo>
                  <a:close/>
                </a:path>
                <a:path w="1334769" h="102870">
                  <a:moveTo>
                    <a:pt x="1334630" y="0"/>
                  </a:moveTo>
                  <a:lnTo>
                    <a:pt x="1129296" y="0"/>
                  </a:lnTo>
                  <a:lnTo>
                    <a:pt x="1129296" y="102666"/>
                  </a:lnTo>
                  <a:lnTo>
                    <a:pt x="1334630" y="102666"/>
                  </a:lnTo>
                  <a:lnTo>
                    <a:pt x="1334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273524" y="4527521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36235" y="4476190"/>
              <a:ext cx="3182620" cy="205740"/>
            </a:xfrm>
            <a:custGeom>
              <a:avLst/>
              <a:gdLst/>
              <a:ahLst/>
              <a:cxnLst/>
              <a:rect l="l" t="t" r="r" b="b"/>
              <a:pathLst>
                <a:path w="3182619" h="205739">
                  <a:moveTo>
                    <a:pt x="102666" y="102666"/>
                  </a:moveTo>
                  <a:lnTo>
                    <a:pt x="0" y="102666"/>
                  </a:lnTo>
                  <a:lnTo>
                    <a:pt x="0" y="205333"/>
                  </a:lnTo>
                  <a:lnTo>
                    <a:pt x="102666" y="205333"/>
                  </a:lnTo>
                  <a:lnTo>
                    <a:pt x="102666" y="102666"/>
                  </a:lnTo>
                  <a:close/>
                </a:path>
                <a:path w="3182619" h="205739">
                  <a:moveTo>
                    <a:pt x="718642" y="102666"/>
                  </a:moveTo>
                  <a:lnTo>
                    <a:pt x="615975" y="102666"/>
                  </a:lnTo>
                  <a:lnTo>
                    <a:pt x="615975" y="205333"/>
                  </a:lnTo>
                  <a:lnTo>
                    <a:pt x="718642" y="205333"/>
                  </a:lnTo>
                  <a:lnTo>
                    <a:pt x="718642" y="102666"/>
                  </a:lnTo>
                  <a:close/>
                </a:path>
                <a:path w="3182619" h="205739">
                  <a:moveTo>
                    <a:pt x="1129296" y="102666"/>
                  </a:moveTo>
                  <a:lnTo>
                    <a:pt x="923963" y="102666"/>
                  </a:lnTo>
                  <a:lnTo>
                    <a:pt x="923963" y="205333"/>
                  </a:lnTo>
                  <a:lnTo>
                    <a:pt x="1129296" y="205333"/>
                  </a:lnTo>
                  <a:lnTo>
                    <a:pt x="1129296" y="102666"/>
                  </a:lnTo>
                  <a:close/>
                </a:path>
                <a:path w="3182619" h="205739">
                  <a:moveTo>
                    <a:pt x="1437284" y="102666"/>
                  </a:moveTo>
                  <a:lnTo>
                    <a:pt x="1334617" y="102666"/>
                  </a:lnTo>
                  <a:lnTo>
                    <a:pt x="1334617" y="205333"/>
                  </a:lnTo>
                  <a:lnTo>
                    <a:pt x="1437284" y="205333"/>
                  </a:lnTo>
                  <a:lnTo>
                    <a:pt x="1437284" y="102666"/>
                  </a:lnTo>
                  <a:close/>
                </a:path>
                <a:path w="3182619" h="205739">
                  <a:moveTo>
                    <a:pt x="2155926" y="0"/>
                  </a:moveTo>
                  <a:lnTo>
                    <a:pt x="2053259" y="0"/>
                  </a:lnTo>
                  <a:lnTo>
                    <a:pt x="2053259" y="102666"/>
                  </a:lnTo>
                  <a:lnTo>
                    <a:pt x="2155926" y="102666"/>
                  </a:lnTo>
                  <a:lnTo>
                    <a:pt x="2155926" y="0"/>
                  </a:lnTo>
                  <a:close/>
                </a:path>
                <a:path w="3182619" h="205739">
                  <a:moveTo>
                    <a:pt x="2361247" y="0"/>
                  </a:moveTo>
                  <a:lnTo>
                    <a:pt x="2258593" y="0"/>
                  </a:lnTo>
                  <a:lnTo>
                    <a:pt x="2258593" y="102666"/>
                  </a:lnTo>
                  <a:lnTo>
                    <a:pt x="2361247" y="102666"/>
                  </a:lnTo>
                  <a:lnTo>
                    <a:pt x="2361247" y="0"/>
                  </a:lnTo>
                  <a:close/>
                </a:path>
                <a:path w="3182619" h="205739">
                  <a:moveTo>
                    <a:pt x="2977235" y="0"/>
                  </a:moveTo>
                  <a:lnTo>
                    <a:pt x="2874568" y="0"/>
                  </a:lnTo>
                  <a:lnTo>
                    <a:pt x="2874568" y="102666"/>
                  </a:lnTo>
                  <a:lnTo>
                    <a:pt x="2977235" y="102666"/>
                  </a:lnTo>
                  <a:lnTo>
                    <a:pt x="2977235" y="0"/>
                  </a:lnTo>
                  <a:close/>
                </a:path>
                <a:path w="3182619" h="205739">
                  <a:moveTo>
                    <a:pt x="3182556" y="0"/>
                  </a:moveTo>
                  <a:lnTo>
                    <a:pt x="3079889" y="0"/>
                  </a:lnTo>
                  <a:lnTo>
                    <a:pt x="3079889" y="102666"/>
                  </a:lnTo>
                  <a:lnTo>
                    <a:pt x="3182556" y="102666"/>
                  </a:lnTo>
                  <a:lnTo>
                    <a:pt x="3182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76187" y="4630184"/>
              <a:ext cx="616585" cy="0"/>
            </a:xfrm>
            <a:custGeom>
              <a:avLst/>
              <a:gdLst/>
              <a:ahLst/>
              <a:cxnLst/>
              <a:rect l="l" t="t" r="r" b="b"/>
              <a:pathLst>
                <a:path w="616584">
                  <a:moveTo>
                    <a:pt x="0" y="0"/>
                  </a:moveTo>
                  <a:lnTo>
                    <a:pt x="615978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836235" y="4578857"/>
              <a:ext cx="3285490" cy="205740"/>
            </a:xfrm>
            <a:custGeom>
              <a:avLst/>
              <a:gdLst/>
              <a:ahLst/>
              <a:cxnLst/>
              <a:rect l="l" t="t" r="r" b="b"/>
              <a:pathLst>
                <a:path w="3285490" h="205739">
                  <a:moveTo>
                    <a:pt x="102666" y="102666"/>
                  </a:moveTo>
                  <a:lnTo>
                    <a:pt x="0" y="102666"/>
                  </a:lnTo>
                  <a:lnTo>
                    <a:pt x="0" y="205333"/>
                  </a:lnTo>
                  <a:lnTo>
                    <a:pt x="102666" y="205333"/>
                  </a:lnTo>
                  <a:lnTo>
                    <a:pt x="102666" y="102666"/>
                  </a:lnTo>
                  <a:close/>
                </a:path>
                <a:path w="3285490" h="205739">
                  <a:moveTo>
                    <a:pt x="307987" y="102666"/>
                  </a:moveTo>
                  <a:lnTo>
                    <a:pt x="205320" y="102666"/>
                  </a:lnTo>
                  <a:lnTo>
                    <a:pt x="205320" y="205333"/>
                  </a:lnTo>
                  <a:lnTo>
                    <a:pt x="307987" y="205333"/>
                  </a:lnTo>
                  <a:lnTo>
                    <a:pt x="307987" y="102666"/>
                  </a:lnTo>
                  <a:close/>
                </a:path>
                <a:path w="3285490" h="205739">
                  <a:moveTo>
                    <a:pt x="615975" y="102666"/>
                  </a:moveTo>
                  <a:lnTo>
                    <a:pt x="513321" y="102666"/>
                  </a:lnTo>
                  <a:lnTo>
                    <a:pt x="513321" y="205333"/>
                  </a:lnTo>
                  <a:lnTo>
                    <a:pt x="615975" y="205333"/>
                  </a:lnTo>
                  <a:lnTo>
                    <a:pt x="615975" y="102666"/>
                  </a:lnTo>
                  <a:close/>
                </a:path>
                <a:path w="3285490" h="205739">
                  <a:moveTo>
                    <a:pt x="923963" y="102666"/>
                  </a:moveTo>
                  <a:lnTo>
                    <a:pt x="718642" y="102666"/>
                  </a:lnTo>
                  <a:lnTo>
                    <a:pt x="718642" y="205333"/>
                  </a:lnTo>
                  <a:lnTo>
                    <a:pt x="923963" y="205333"/>
                  </a:lnTo>
                  <a:lnTo>
                    <a:pt x="923963" y="102666"/>
                  </a:lnTo>
                  <a:close/>
                </a:path>
                <a:path w="3285490" h="205739">
                  <a:moveTo>
                    <a:pt x="2463914" y="0"/>
                  </a:moveTo>
                  <a:lnTo>
                    <a:pt x="2361247" y="0"/>
                  </a:lnTo>
                  <a:lnTo>
                    <a:pt x="2361247" y="102666"/>
                  </a:lnTo>
                  <a:lnTo>
                    <a:pt x="2463914" y="102666"/>
                  </a:lnTo>
                  <a:lnTo>
                    <a:pt x="2463914" y="0"/>
                  </a:lnTo>
                  <a:close/>
                </a:path>
                <a:path w="3285490" h="205739">
                  <a:moveTo>
                    <a:pt x="3285223" y="0"/>
                  </a:moveTo>
                  <a:lnTo>
                    <a:pt x="3079889" y="0"/>
                  </a:lnTo>
                  <a:lnTo>
                    <a:pt x="3079889" y="102666"/>
                  </a:lnTo>
                  <a:lnTo>
                    <a:pt x="3285223" y="102666"/>
                  </a:lnTo>
                  <a:lnTo>
                    <a:pt x="3285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862872" y="4732847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4">
                  <a:moveTo>
                    <a:pt x="0" y="0"/>
                  </a:moveTo>
                  <a:lnTo>
                    <a:pt x="410652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581507" y="4681524"/>
              <a:ext cx="616585" cy="102870"/>
            </a:xfrm>
            <a:custGeom>
              <a:avLst/>
              <a:gdLst/>
              <a:ahLst/>
              <a:cxnLst/>
              <a:rect l="l" t="t" r="r" b="b"/>
              <a:pathLst>
                <a:path w="616584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616584" h="102870">
                  <a:moveTo>
                    <a:pt x="410654" y="0"/>
                  </a:moveTo>
                  <a:lnTo>
                    <a:pt x="205320" y="0"/>
                  </a:lnTo>
                  <a:lnTo>
                    <a:pt x="205320" y="102666"/>
                  </a:lnTo>
                  <a:lnTo>
                    <a:pt x="410654" y="102666"/>
                  </a:lnTo>
                  <a:lnTo>
                    <a:pt x="410654" y="0"/>
                  </a:lnTo>
                  <a:close/>
                </a:path>
                <a:path w="616584" h="102870">
                  <a:moveTo>
                    <a:pt x="615975" y="0"/>
                  </a:moveTo>
                  <a:lnTo>
                    <a:pt x="513321" y="0"/>
                  </a:lnTo>
                  <a:lnTo>
                    <a:pt x="513321" y="102666"/>
                  </a:lnTo>
                  <a:lnTo>
                    <a:pt x="615975" y="102666"/>
                  </a:lnTo>
                  <a:lnTo>
                    <a:pt x="6159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402818" y="4732847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4">
                  <a:moveTo>
                    <a:pt x="0" y="0"/>
                  </a:moveTo>
                  <a:lnTo>
                    <a:pt x="410652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33568" y="4784191"/>
              <a:ext cx="2053589" cy="102870"/>
            </a:xfrm>
            <a:custGeom>
              <a:avLst/>
              <a:gdLst/>
              <a:ahLst/>
              <a:cxnLst/>
              <a:rect l="l" t="t" r="r" b="b"/>
              <a:pathLst>
                <a:path w="2053590" h="102870">
                  <a:moveTo>
                    <a:pt x="102666" y="0"/>
                  </a:moveTo>
                  <a:lnTo>
                    <a:pt x="0" y="0"/>
                  </a:lnTo>
                  <a:lnTo>
                    <a:pt x="0" y="102654"/>
                  </a:lnTo>
                  <a:lnTo>
                    <a:pt x="102666" y="102654"/>
                  </a:lnTo>
                  <a:lnTo>
                    <a:pt x="102666" y="0"/>
                  </a:lnTo>
                  <a:close/>
                </a:path>
                <a:path w="2053590" h="102870">
                  <a:moveTo>
                    <a:pt x="307987" y="0"/>
                  </a:moveTo>
                  <a:lnTo>
                    <a:pt x="205333" y="0"/>
                  </a:lnTo>
                  <a:lnTo>
                    <a:pt x="205333" y="102654"/>
                  </a:lnTo>
                  <a:lnTo>
                    <a:pt x="307987" y="102654"/>
                  </a:lnTo>
                  <a:lnTo>
                    <a:pt x="307987" y="0"/>
                  </a:lnTo>
                  <a:close/>
                </a:path>
                <a:path w="2053590" h="102870">
                  <a:moveTo>
                    <a:pt x="615988" y="0"/>
                  </a:moveTo>
                  <a:lnTo>
                    <a:pt x="410654" y="0"/>
                  </a:lnTo>
                  <a:lnTo>
                    <a:pt x="410654" y="102654"/>
                  </a:lnTo>
                  <a:lnTo>
                    <a:pt x="615988" y="102654"/>
                  </a:lnTo>
                  <a:lnTo>
                    <a:pt x="615988" y="0"/>
                  </a:lnTo>
                  <a:close/>
                </a:path>
                <a:path w="2053590" h="102870">
                  <a:moveTo>
                    <a:pt x="1026629" y="0"/>
                  </a:moveTo>
                  <a:lnTo>
                    <a:pt x="821309" y="0"/>
                  </a:lnTo>
                  <a:lnTo>
                    <a:pt x="821309" y="102654"/>
                  </a:lnTo>
                  <a:lnTo>
                    <a:pt x="1026629" y="102654"/>
                  </a:lnTo>
                  <a:lnTo>
                    <a:pt x="1026629" y="0"/>
                  </a:lnTo>
                  <a:close/>
                </a:path>
                <a:path w="2053590" h="102870">
                  <a:moveTo>
                    <a:pt x="1231963" y="0"/>
                  </a:moveTo>
                  <a:lnTo>
                    <a:pt x="1129296" y="0"/>
                  </a:lnTo>
                  <a:lnTo>
                    <a:pt x="1129296" y="102654"/>
                  </a:lnTo>
                  <a:lnTo>
                    <a:pt x="1231963" y="102654"/>
                  </a:lnTo>
                  <a:lnTo>
                    <a:pt x="1231963" y="0"/>
                  </a:lnTo>
                  <a:close/>
                </a:path>
                <a:path w="2053590" h="102870">
                  <a:moveTo>
                    <a:pt x="1437284" y="0"/>
                  </a:moveTo>
                  <a:lnTo>
                    <a:pt x="1334630" y="0"/>
                  </a:lnTo>
                  <a:lnTo>
                    <a:pt x="1334630" y="102654"/>
                  </a:lnTo>
                  <a:lnTo>
                    <a:pt x="1437284" y="102654"/>
                  </a:lnTo>
                  <a:lnTo>
                    <a:pt x="1437284" y="0"/>
                  </a:lnTo>
                  <a:close/>
                </a:path>
                <a:path w="2053590" h="102870">
                  <a:moveTo>
                    <a:pt x="1745272" y="0"/>
                  </a:moveTo>
                  <a:lnTo>
                    <a:pt x="1642618" y="0"/>
                  </a:lnTo>
                  <a:lnTo>
                    <a:pt x="1642618" y="102654"/>
                  </a:lnTo>
                  <a:lnTo>
                    <a:pt x="1745272" y="102654"/>
                  </a:lnTo>
                  <a:lnTo>
                    <a:pt x="1745272" y="0"/>
                  </a:lnTo>
                  <a:close/>
                </a:path>
                <a:path w="2053590" h="102870">
                  <a:moveTo>
                    <a:pt x="2053259" y="0"/>
                  </a:moveTo>
                  <a:lnTo>
                    <a:pt x="1950605" y="0"/>
                  </a:lnTo>
                  <a:lnTo>
                    <a:pt x="1950605" y="102654"/>
                  </a:lnTo>
                  <a:lnTo>
                    <a:pt x="2053259" y="102654"/>
                  </a:lnTo>
                  <a:lnTo>
                    <a:pt x="2053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094829" y="4835510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3568" y="4784191"/>
              <a:ext cx="3285490" cy="308610"/>
            </a:xfrm>
            <a:custGeom>
              <a:avLst/>
              <a:gdLst/>
              <a:ahLst/>
              <a:cxnLst/>
              <a:rect l="l" t="t" r="r" b="b"/>
              <a:pathLst>
                <a:path w="3285490" h="308610">
                  <a:moveTo>
                    <a:pt x="205333" y="102654"/>
                  </a:moveTo>
                  <a:lnTo>
                    <a:pt x="0" y="102654"/>
                  </a:lnTo>
                  <a:lnTo>
                    <a:pt x="0" y="205320"/>
                  </a:lnTo>
                  <a:lnTo>
                    <a:pt x="0" y="307987"/>
                  </a:lnTo>
                  <a:lnTo>
                    <a:pt x="102666" y="307987"/>
                  </a:lnTo>
                  <a:lnTo>
                    <a:pt x="102666" y="205320"/>
                  </a:lnTo>
                  <a:lnTo>
                    <a:pt x="205333" y="205320"/>
                  </a:lnTo>
                  <a:lnTo>
                    <a:pt x="205333" y="102654"/>
                  </a:lnTo>
                  <a:close/>
                </a:path>
                <a:path w="3285490" h="308610">
                  <a:moveTo>
                    <a:pt x="410654" y="102654"/>
                  </a:moveTo>
                  <a:lnTo>
                    <a:pt x="307987" y="102654"/>
                  </a:lnTo>
                  <a:lnTo>
                    <a:pt x="307987" y="205320"/>
                  </a:lnTo>
                  <a:lnTo>
                    <a:pt x="307987" y="307987"/>
                  </a:lnTo>
                  <a:lnTo>
                    <a:pt x="410654" y="307987"/>
                  </a:lnTo>
                  <a:lnTo>
                    <a:pt x="410654" y="205320"/>
                  </a:lnTo>
                  <a:lnTo>
                    <a:pt x="410654" y="102654"/>
                  </a:lnTo>
                  <a:close/>
                </a:path>
                <a:path w="3285490" h="308610">
                  <a:moveTo>
                    <a:pt x="615988" y="205320"/>
                  </a:moveTo>
                  <a:lnTo>
                    <a:pt x="513321" y="205320"/>
                  </a:lnTo>
                  <a:lnTo>
                    <a:pt x="513321" y="307987"/>
                  </a:lnTo>
                  <a:lnTo>
                    <a:pt x="615988" y="307987"/>
                  </a:lnTo>
                  <a:lnTo>
                    <a:pt x="615988" y="205320"/>
                  </a:lnTo>
                  <a:close/>
                </a:path>
                <a:path w="3285490" h="308610">
                  <a:moveTo>
                    <a:pt x="718642" y="102654"/>
                  </a:moveTo>
                  <a:lnTo>
                    <a:pt x="615988" y="102654"/>
                  </a:lnTo>
                  <a:lnTo>
                    <a:pt x="615988" y="205320"/>
                  </a:lnTo>
                  <a:lnTo>
                    <a:pt x="718642" y="205320"/>
                  </a:lnTo>
                  <a:lnTo>
                    <a:pt x="718642" y="102654"/>
                  </a:lnTo>
                  <a:close/>
                </a:path>
                <a:path w="3285490" h="308610">
                  <a:moveTo>
                    <a:pt x="923975" y="102654"/>
                  </a:moveTo>
                  <a:lnTo>
                    <a:pt x="821309" y="102654"/>
                  </a:lnTo>
                  <a:lnTo>
                    <a:pt x="821309" y="205320"/>
                  </a:lnTo>
                  <a:lnTo>
                    <a:pt x="923975" y="205320"/>
                  </a:lnTo>
                  <a:lnTo>
                    <a:pt x="923975" y="102654"/>
                  </a:lnTo>
                  <a:close/>
                </a:path>
                <a:path w="3285490" h="308610">
                  <a:moveTo>
                    <a:pt x="1129296" y="102654"/>
                  </a:moveTo>
                  <a:lnTo>
                    <a:pt x="1026629" y="102654"/>
                  </a:lnTo>
                  <a:lnTo>
                    <a:pt x="1026629" y="205320"/>
                  </a:lnTo>
                  <a:lnTo>
                    <a:pt x="1129296" y="205320"/>
                  </a:lnTo>
                  <a:lnTo>
                    <a:pt x="1129296" y="102654"/>
                  </a:lnTo>
                  <a:close/>
                </a:path>
                <a:path w="3285490" h="308610">
                  <a:moveTo>
                    <a:pt x="1437284" y="102654"/>
                  </a:moveTo>
                  <a:lnTo>
                    <a:pt x="1334630" y="102654"/>
                  </a:lnTo>
                  <a:lnTo>
                    <a:pt x="1334630" y="205320"/>
                  </a:lnTo>
                  <a:lnTo>
                    <a:pt x="1437284" y="205320"/>
                  </a:lnTo>
                  <a:lnTo>
                    <a:pt x="1437284" y="102654"/>
                  </a:lnTo>
                  <a:close/>
                </a:path>
                <a:path w="3285490" h="308610">
                  <a:moveTo>
                    <a:pt x="1745272" y="102654"/>
                  </a:moveTo>
                  <a:lnTo>
                    <a:pt x="1642618" y="102654"/>
                  </a:lnTo>
                  <a:lnTo>
                    <a:pt x="1642618" y="205320"/>
                  </a:lnTo>
                  <a:lnTo>
                    <a:pt x="1745272" y="205320"/>
                  </a:lnTo>
                  <a:lnTo>
                    <a:pt x="1745272" y="102654"/>
                  </a:lnTo>
                  <a:close/>
                </a:path>
                <a:path w="3285490" h="308610">
                  <a:moveTo>
                    <a:pt x="2053259" y="102654"/>
                  </a:moveTo>
                  <a:lnTo>
                    <a:pt x="1847938" y="102654"/>
                  </a:lnTo>
                  <a:lnTo>
                    <a:pt x="1847938" y="205320"/>
                  </a:lnTo>
                  <a:lnTo>
                    <a:pt x="2053259" y="205320"/>
                  </a:lnTo>
                  <a:lnTo>
                    <a:pt x="2053259" y="102654"/>
                  </a:lnTo>
                  <a:close/>
                </a:path>
                <a:path w="3285490" h="308610">
                  <a:moveTo>
                    <a:pt x="2463914" y="102654"/>
                  </a:moveTo>
                  <a:lnTo>
                    <a:pt x="2361260" y="102654"/>
                  </a:lnTo>
                  <a:lnTo>
                    <a:pt x="2361260" y="205320"/>
                  </a:lnTo>
                  <a:lnTo>
                    <a:pt x="2463914" y="205320"/>
                  </a:lnTo>
                  <a:lnTo>
                    <a:pt x="2463914" y="102654"/>
                  </a:lnTo>
                  <a:close/>
                </a:path>
                <a:path w="3285490" h="308610">
                  <a:moveTo>
                    <a:pt x="2771902" y="102654"/>
                  </a:moveTo>
                  <a:lnTo>
                    <a:pt x="2566581" y="102654"/>
                  </a:lnTo>
                  <a:lnTo>
                    <a:pt x="2566581" y="205320"/>
                  </a:lnTo>
                  <a:lnTo>
                    <a:pt x="2771902" y="205320"/>
                  </a:lnTo>
                  <a:lnTo>
                    <a:pt x="2771902" y="102654"/>
                  </a:lnTo>
                  <a:close/>
                </a:path>
                <a:path w="3285490" h="308610">
                  <a:moveTo>
                    <a:pt x="2874568" y="0"/>
                  </a:moveTo>
                  <a:lnTo>
                    <a:pt x="2771902" y="0"/>
                  </a:lnTo>
                  <a:lnTo>
                    <a:pt x="2771902" y="102654"/>
                  </a:lnTo>
                  <a:lnTo>
                    <a:pt x="2874568" y="102654"/>
                  </a:lnTo>
                  <a:lnTo>
                    <a:pt x="2874568" y="0"/>
                  </a:lnTo>
                  <a:close/>
                </a:path>
                <a:path w="3285490" h="308610">
                  <a:moveTo>
                    <a:pt x="3079902" y="102654"/>
                  </a:moveTo>
                  <a:lnTo>
                    <a:pt x="2874568" y="102654"/>
                  </a:lnTo>
                  <a:lnTo>
                    <a:pt x="2874568" y="205320"/>
                  </a:lnTo>
                  <a:lnTo>
                    <a:pt x="3079902" y="205320"/>
                  </a:lnTo>
                  <a:lnTo>
                    <a:pt x="3079902" y="102654"/>
                  </a:lnTo>
                  <a:close/>
                </a:path>
                <a:path w="3285490" h="308610">
                  <a:moveTo>
                    <a:pt x="3285223" y="102654"/>
                  </a:moveTo>
                  <a:lnTo>
                    <a:pt x="3182556" y="102654"/>
                  </a:lnTo>
                  <a:lnTo>
                    <a:pt x="3182556" y="205320"/>
                  </a:lnTo>
                  <a:lnTo>
                    <a:pt x="3285223" y="205320"/>
                  </a:lnTo>
                  <a:lnTo>
                    <a:pt x="3285223" y="102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452220" y="5040836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068199" y="4989512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5" h="102870">
                  <a:moveTo>
                    <a:pt x="102654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54" y="102666"/>
                  </a:lnTo>
                  <a:lnTo>
                    <a:pt x="102654" y="0"/>
                  </a:lnTo>
                  <a:close/>
                </a:path>
                <a:path w="513715" h="102870">
                  <a:moveTo>
                    <a:pt x="513308" y="0"/>
                  </a:moveTo>
                  <a:lnTo>
                    <a:pt x="410641" y="0"/>
                  </a:lnTo>
                  <a:lnTo>
                    <a:pt x="410641" y="102666"/>
                  </a:lnTo>
                  <a:lnTo>
                    <a:pt x="513308" y="102666"/>
                  </a:lnTo>
                  <a:lnTo>
                    <a:pt x="5133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684177" y="5040836"/>
              <a:ext cx="513715" cy="0"/>
            </a:xfrm>
            <a:custGeom>
              <a:avLst/>
              <a:gdLst/>
              <a:ahLst/>
              <a:cxnLst/>
              <a:rect l="l" t="t" r="r" b="b"/>
              <a:pathLst>
                <a:path w="513715">
                  <a:moveTo>
                    <a:pt x="0" y="0"/>
                  </a:moveTo>
                  <a:lnTo>
                    <a:pt x="513315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36235" y="4989512"/>
              <a:ext cx="2669540" cy="205740"/>
            </a:xfrm>
            <a:custGeom>
              <a:avLst/>
              <a:gdLst/>
              <a:ahLst/>
              <a:cxnLst/>
              <a:rect l="l" t="t" r="r" b="b"/>
              <a:pathLst>
                <a:path w="2669540" h="205739">
                  <a:moveTo>
                    <a:pt x="205320" y="102666"/>
                  </a:moveTo>
                  <a:lnTo>
                    <a:pt x="0" y="102666"/>
                  </a:lnTo>
                  <a:lnTo>
                    <a:pt x="0" y="205320"/>
                  </a:lnTo>
                  <a:lnTo>
                    <a:pt x="205320" y="205320"/>
                  </a:lnTo>
                  <a:lnTo>
                    <a:pt x="205320" y="102666"/>
                  </a:lnTo>
                  <a:close/>
                </a:path>
                <a:path w="2669540" h="205739">
                  <a:moveTo>
                    <a:pt x="2669235" y="0"/>
                  </a:moveTo>
                  <a:lnTo>
                    <a:pt x="2463914" y="0"/>
                  </a:lnTo>
                  <a:lnTo>
                    <a:pt x="2463914" y="102666"/>
                  </a:lnTo>
                  <a:lnTo>
                    <a:pt x="2669235" y="102666"/>
                  </a:lnTo>
                  <a:lnTo>
                    <a:pt x="2669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44231" y="5143499"/>
              <a:ext cx="1437640" cy="0"/>
            </a:xfrm>
            <a:custGeom>
              <a:avLst/>
              <a:gdLst/>
              <a:ahLst/>
              <a:cxnLst/>
              <a:rect l="l" t="t" r="r" b="b"/>
              <a:pathLst>
                <a:path w="1437640">
                  <a:moveTo>
                    <a:pt x="0" y="0"/>
                  </a:moveTo>
                  <a:lnTo>
                    <a:pt x="307989" y="0"/>
                  </a:lnTo>
                </a:path>
                <a:path w="1437640">
                  <a:moveTo>
                    <a:pt x="513315" y="0"/>
                  </a:moveTo>
                  <a:lnTo>
                    <a:pt x="821304" y="0"/>
                  </a:lnTo>
                </a:path>
                <a:path w="1437640">
                  <a:moveTo>
                    <a:pt x="923967" y="0"/>
                  </a:moveTo>
                  <a:lnTo>
                    <a:pt x="1437282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786828" y="5092178"/>
              <a:ext cx="1232535" cy="102870"/>
            </a:xfrm>
            <a:custGeom>
              <a:avLst/>
              <a:gdLst/>
              <a:ahLst/>
              <a:cxnLst/>
              <a:rect l="l" t="t" r="r" b="b"/>
              <a:pathLst>
                <a:path w="1232534" h="102870">
                  <a:moveTo>
                    <a:pt x="205333" y="0"/>
                  </a:moveTo>
                  <a:lnTo>
                    <a:pt x="0" y="0"/>
                  </a:lnTo>
                  <a:lnTo>
                    <a:pt x="0" y="102654"/>
                  </a:lnTo>
                  <a:lnTo>
                    <a:pt x="205333" y="102654"/>
                  </a:lnTo>
                  <a:lnTo>
                    <a:pt x="205333" y="0"/>
                  </a:lnTo>
                  <a:close/>
                </a:path>
                <a:path w="1232534" h="102870">
                  <a:moveTo>
                    <a:pt x="513321" y="0"/>
                  </a:moveTo>
                  <a:lnTo>
                    <a:pt x="410654" y="0"/>
                  </a:lnTo>
                  <a:lnTo>
                    <a:pt x="410654" y="102654"/>
                  </a:lnTo>
                  <a:lnTo>
                    <a:pt x="513321" y="102654"/>
                  </a:lnTo>
                  <a:lnTo>
                    <a:pt x="513321" y="0"/>
                  </a:lnTo>
                  <a:close/>
                </a:path>
                <a:path w="1232534" h="102870">
                  <a:moveTo>
                    <a:pt x="718642" y="0"/>
                  </a:moveTo>
                  <a:lnTo>
                    <a:pt x="615988" y="0"/>
                  </a:lnTo>
                  <a:lnTo>
                    <a:pt x="615988" y="102654"/>
                  </a:lnTo>
                  <a:lnTo>
                    <a:pt x="718642" y="102654"/>
                  </a:lnTo>
                  <a:lnTo>
                    <a:pt x="718642" y="0"/>
                  </a:lnTo>
                  <a:close/>
                </a:path>
                <a:path w="1232534" h="102870">
                  <a:moveTo>
                    <a:pt x="923975" y="0"/>
                  </a:moveTo>
                  <a:lnTo>
                    <a:pt x="821309" y="0"/>
                  </a:lnTo>
                  <a:lnTo>
                    <a:pt x="821309" y="102654"/>
                  </a:lnTo>
                  <a:lnTo>
                    <a:pt x="923975" y="102654"/>
                  </a:lnTo>
                  <a:lnTo>
                    <a:pt x="923975" y="0"/>
                  </a:lnTo>
                  <a:close/>
                </a:path>
                <a:path w="1232534" h="102870">
                  <a:moveTo>
                    <a:pt x="1231963" y="0"/>
                  </a:moveTo>
                  <a:lnTo>
                    <a:pt x="1129296" y="0"/>
                  </a:lnTo>
                  <a:lnTo>
                    <a:pt x="1129296" y="102654"/>
                  </a:lnTo>
                  <a:lnTo>
                    <a:pt x="1231963" y="102654"/>
                  </a:lnTo>
                  <a:lnTo>
                    <a:pt x="1231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733579" y="5246162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246890" y="5194832"/>
              <a:ext cx="718820" cy="102870"/>
            </a:xfrm>
            <a:custGeom>
              <a:avLst/>
              <a:gdLst/>
              <a:ahLst/>
              <a:cxnLst/>
              <a:rect l="l" t="t" r="r" b="b"/>
              <a:pathLst>
                <a:path w="718820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718820" h="102870">
                  <a:moveTo>
                    <a:pt x="307987" y="0"/>
                  </a:moveTo>
                  <a:lnTo>
                    <a:pt x="205320" y="0"/>
                  </a:lnTo>
                  <a:lnTo>
                    <a:pt x="205320" y="102666"/>
                  </a:lnTo>
                  <a:lnTo>
                    <a:pt x="307987" y="102666"/>
                  </a:lnTo>
                  <a:lnTo>
                    <a:pt x="307987" y="0"/>
                  </a:lnTo>
                  <a:close/>
                </a:path>
                <a:path w="718820" h="102870">
                  <a:moveTo>
                    <a:pt x="718642" y="0"/>
                  </a:moveTo>
                  <a:lnTo>
                    <a:pt x="615975" y="0"/>
                  </a:lnTo>
                  <a:lnTo>
                    <a:pt x="615975" y="102666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068198" y="5246162"/>
              <a:ext cx="616585" cy="0"/>
            </a:xfrm>
            <a:custGeom>
              <a:avLst/>
              <a:gdLst/>
              <a:ahLst/>
              <a:cxnLst/>
              <a:rect l="l" t="t" r="r" b="b"/>
              <a:pathLst>
                <a:path w="616584">
                  <a:moveTo>
                    <a:pt x="0" y="0"/>
                  </a:moveTo>
                  <a:lnTo>
                    <a:pt x="615978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786840" y="5194831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69" h="102870">
                  <a:moveTo>
                    <a:pt x="0" y="0"/>
                  </a:moveTo>
                  <a:lnTo>
                    <a:pt x="102663" y="0"/>
                  </a:lnTo>
                  <a:lnTo>
                    <a:pt x="102663" y="102663"/>
                  </a:lnTo>
                  <a:lnTo>
                    <a:pt x="0" y="102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094829" y="5246162"/>
              <a:ext cx="924560" cy="0"/>
            </a:xfrm>
            <a:custGeom>
              <a:avLst/>
              <a:gdLst/>
              <a:ahLst/>
              <a:cxnLst/>
              <a:rect l="l" t="t" r="r" b="b"/>
              <a:pathLst>
                <a:path w="924559">
                  <a:moveTo>
                    <a:pt x="0" y="0"/>
                  </a:moveTo>
                  <a:lnTo>
                    <a:pt x="307989" y="0"/>
                  </a:lnTo>
                </a:path>
                <a:path w="924559">
                  <a:moveTo>
                    <a:pt x="615978" y="0"/>
                  </a:moveTo>
                  <a:lnTo>
                    <a:pt x="923967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733568" y="5297499"/>
              <a:ext cx="924560" cy="102870"/>
            </a:xfrm>
            <a:custGeom>
              <a:avLst/>
              <a:gdLst/>
              <a:ahLst/>
              <a:cxnLst/>
              <a:rect l="l" t="t" r="r" b="b"/>
              <a:pathLst>
                <a:path w="924559" h="102870">
                  <a:moveTo>
                    <a:pt x="205333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205333" y="102666"/>
                  </a:lnTo>
                  <a:lnTo>
                    <a:pt x="205333" y="0"/>
                  </a:lnTo>
                  <a:close/>
                </a:path>
                <a:path w="924559" h="102870">
                  <a:moveTo>
                    <a:pt x="410654" y="0"/>
                  </a:moveTo>
                  <a:lnTo>
                    <a:pt x="307987" y="0"/>
                  </a:lnTo>
                  <a:lnTo>
                    <a:pt x="307987" y="102666"/>
                  </a:lnTo>
                  <a:lnTo>
                    <a:pt x="410654" y="102666"/>
                  </a:lnTo>
                  <a:lnTo>
                    <a:pt x="410654" y="0"/>
                  </a:lnTo>
                  <a:close/>
                </a:path>
                <a:path w="924559" h="102870">
                  <a:moveTo>
                    <a:pt x="718642" y="0"/>
                  </a:moveTo>
                  <a:lnTo>
                    <a:pt x="513321" y="0"/>
                  </a:lnTo>
                  <a:lnTo>
                    <a:pt x="513321" y="102666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  <a:path w="924559" h="102870">
                  <a:moveTo>
                    <a:pt x="923975" y="0"/>
                  </a:moveTo>
                  <a:lnTo>
                    <a:pt x="821309" y="0"/>
                  </a:lnTo>
                  <a:lnTo>
                    <a:pt x="821309" y="102666"/>
                  </a:lnTo>
                  <a:lnTo>
                    <a:pt x="923975" y="102666"/>
                  </a:lnTo>
                  <a:lnTo>
                    <a:pt x="9239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760209" y="5348825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4">
                  <a:moveTo>
                    <a:pt x="0" y="0"/>
                  </a:moveTo>
                  <a:lnTo>
                    <a:pt x="410652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733568" y="5297499"/>
              <a:ext cx="3285490" cy="308610"/>
            </a:xfrm>
            <a:custGeom>
              <a:avLst/>
              <a:gdLst/>
              <a:ahLst/>
              <a:cxnLst/>
              <a:rect l="l" t="t" r="r" b="b"/>
              <a:pathLst>
                <a:path w="3285490" h="308610">
                  <a:moveTo>
                    <a:pt x="102666" y="102666"/>
                  </a:moveTo>
                  <a:lnTo>
                    <a:pt x="0" y="102666"/>
                  </a:lnTo>
                  <a:lnTo>
                    <a:pt x="0" y="205320"/>
                  </a:lnTo>
                  <a:lnTo>
                    <a:pt x="0" y="307987"/>
                  </a:lnTo>
                  <a:lnTo>
                    <a:pt x="102666" y="307987"/>
                  </a:lnTo>
                  <a:lnTo>
                    <a:pt x="102666" y="205320"/>
                  </a:lnTo>
                  <a:lnTo>
                    <a:pt x="102666" y="102666"/>
                  </a:lnTo>
                  <a:close/>
                </a:path>
                <a:path w="3285490" h="308610">
                  <a:moveTo>
                    <a:pt x="307987" y="102666"/>
                  </a:moveTo>
                  <a:lnTo>
                    <a:pt x="205333" y="102666"/>
                  </a:lnTo>
                  <a:lnTo>
                    <a:pt x="205333" y="205320"/>
                  </a:lnTo>
                  <a:lnTo>
                    <a:pt x="307987" y="205320"/>
                  </a:lnTo>
                  <a:lnTo>
                    <a:pt x="307987" y="102666"/>
                  </a:lnTo>
                  <a:close/>
                </a:path>
                <a:path w="3285490" h="308610">
                  <a:moveTo>
                    <a:pt x="615988" y="102666"/>
                  </a:moveTo>
                  <a:lnTo>
                    <a:pt x="410654" y="102666"/>
                  </a:lnTo>
                  <a:lnTo>
                    <a:pt x="410654" y="205320"/>
                  </a:lnTo>
                  <a:lnTo>
                    <a:pt x="615988" y="205320"/>
                  </a:lnTo>
                  <a:lnTo>
                    <a:pt x="615988" y="102666"/>
                  </a:lnTo>
                  <a:close/>
                </a:path>
                <a:path w="3285490" h="308610">
                  <a:moveTo>
                    <a:pt x="923975" y="102666"/>
                  </a:moveTo>
                  <a:lnTo>
                    <a:pt x="718642" y="102666"/>
                  </a:lnTo>
                  <a:lnTo>
                    <a:pt x="718642" y="205320"/>
                  </a:lnTo>
                  <a:lnTo>
                    <a:pt x="923975" y="205320"/>
                  </a:lnTo>
                  <a:lnTo>
                    <a:pt x="923975" y="102666"/>
                  </a:lnTo>
                  <a:close/>
                </a:path>
                <a:path w="3285490" h="308610">
                  <a:moveTo>
                    <a:pt x="1334630" y="102666"/>
                  </a:moveTo>
                  <a:lnTo>
                    <a:pt x="1129296" y="102666"/>
                  </a:lnTo>
                  <a:lnTo>
                    <a:pt x="1129296" y="205320"/>
                  </a:lnTo>
                  <a:lnTo>
                    <a:pt x="1334630" y="205320"/>
                  </a:lnTo>
                  <a:lnTo>
                    <a:pt x="1334630" y="102666"/>
                  </a:lnTo>
                  <a:close/>
                </a:path>
                <a:path w="3285490" h="308610">
                  <a:moveTo>
                    <a:pt x="1539951" y="102666"/>
                  </a:moveTo>
                  <a:lnTo>
                    <a:pt x="1437284" y="102666"/>
                  </a:lnTo>
                  <a:lnTo>
                    <a:pt x="1437284" y="205320"/>
                  </a:lnTo>
                  <a:lnTo>
                    <a:pt x="1539951" y="205320"/>
                  </a:lnTo>
                  <a:lnTo>
                    <a:pt x="1539951" y="102666"/>
                  </a:lnTo>
                  <a:close/>
                </a:path>
                <a:path w="3285490" h="308610">
                  <a:moveTo>
                    <a:pt x="1745272" y="0"/>
                  </a:moveTo>
                  <a:lnTo>
                    <a:pt x="1539951" y="0"/>
                  </a:lnTo>
                  <a:lnTo>
                    <a:pt x="1539951" y="102666"/>
                  </a:lnTo>
                  <a:lnTo>
                    <a:pt x="1745272" y="102666"/>
                  </a:lnTo>
                  <a:lnTo>
                    <a:pt x="1745272" y="0"/>
                  </a:lnTo>
                  <a:close/>
                </a:path>
                <a:path w="3285490" h="308610">
                  <a:moveTo>
                    <a:pt x="1950605" y="0"/>
                  </a:moveTo>
                  <a:lnTo>
                    <a:pt x="1847938" y="0"/>
                  </a:lnTo>
                  <a:lnTo>
                    <a:pt x="1847938" y="102666"/>
                  </a:lnTo>
                  <a:lnTo>
                    <a:pt x="1950605" y="102666"/>
                  </a:lnTo>
                  <a:lnTo>
                    <a:pt x="1950605" y="0"/>
                  </a:lnTo>
                  <a:close/>
                </a:path>
                <a:path w="3285490" h="308610">
                  <a:moveTo>
                    <a:pt x="2053259" y="102666"/>
                  </a:moveTo>
                  <a:lnTo>
                    <a:pt x="1950605" y="102666"/>
                  </a:lnTo>
                  <a:lnTo>
                    <a:pt x="1950605" y="205320"/>
                  </a:lnTo>
                  <a:lnTo>
                    <a:pt x="2053259" y="205320"/>
                  </a:lnTo>
                  <a:lnTo>
                    <a:pt x="2053259" y="102666"/>
                  </a:lnTo>
                  <a:close/>
                </a:path>
                <a:path w="3285490" h="308610">
                  <a:moveTo>
                    <a:pt x="2258593" y="102666"/>
                  </a:moveTo>
                  <a:lnTo>
                    <a:pt x="2155926" y="102666"/>
                  </a:lnTo>
                  <a:lnTo>
                    <a:pt x="2155926" y="205320"/>
                  </a:lnTo>
                  <a:lnTo>
                    <a:pt x="2258593" y="205320"/>
                  </a:lnTo>
                  <a:lnTo>
                    <a:pt x="2258593" y="102666"/>
                  </a:lnTo>
                  <a:close/>
                </a:path>
                <a:path w="3285490" h="308610">
                  <a:moveTo>
                    <a:pt x="2463914" y="0"/>
                  </a:moveTo>
                  <a:lnTo>
                    <a:pt x="2361260" y="0"/>
                  </a:lnTo>
                  <a:lnTo>
                    <a:pt x="2361260" y="102666"/>
                  </a:lnTo>
                  <a:lnTo>
                    <a:pt x="2361260" y="205320"/>
                  </a:lnTo>
                  <a:lnTo>
                    <a:pt x="2463914" y="205320"/>
                  </a:lnTo>
                  <a:lnTo>
                    <a:pt x="2463914" y="102666"/>
                  </a:lnTo>
                  <a:lnTo>
                    <a:pt x="2463914" y="0"/>
                  </a:lnTo>
                  <a:close/>
                </a:path>
                <a:path w="3285490" h="308610">
                  <a:moveTo>
                    <a:pt x="2669248" y="102666"/>
                  </a:moveTo>
                  <a:lnTo>
                    <a:pt x="2566581" y="102666"/>
                  </a:lnTo>
                  <a:lnTo>
                    <a:pt x="2566581" y="205320"/>
                  </a:lnTo>
                  <a:lnTo>
                    <a:pt x="2669248" y="205320"/>
                  </a:lnTo>
                  <a:lnTo>
                    <a:pt x="2669248" y="102666"/>
                  </a:lnTo>
                  <a:close/>
                </a:path>
                <a:path w="3285490" h="308610">
                  <a:moveTo>
                    <a:pt x="2874568" y="0"/>
                  </a:moveTo>
                  <a:lnTo>
                    <a:pt x="2771902" y="0"/>
                  </a:lnTo>
                  <a:lnTo>
                    <a:pt x="2771902" y="102666"/>
                  </a:lnTo>
                  <a:lnTo>
                    <a:pt x="2771902" y="205320"/>
                  </a:lnTo>
                  <a:lnTo>
                    <a:pt x="2874568" y="205320"/>
                  </a:lnTo>
                  <a:lnTo>
                    <a:pt x="2874568" y="102666"/>
                  </a:lnTo>
                  <a:lnTo>
                    <a:pt x="2874568" y="0"/>
                  </a:lnTo>
                  <a:close/>
                </a:path>
                <a:path w="3285490" h="308610">
                  <a:moveTo>
                    <a:pt x="3079902" y="0"/>
                  </a:moveTo>
                  <a:lnTo>
                    <a:pt x="2977235" y="0"/>
                  </a:lnTo>
                  <a:lnTo>
                    <a:pt x="2977235" y="102666"/>
                  </a:lnTo>
                  <a:lnTo>
                    <a:pt x="3079902" y="102666"/>
                  </a:lnTo>
                  <a:lnTo>
                    <a:pt x="3079902" y="0"/>
                  </a:lnTo>
                  <a:close/>
                </a:path>
                <a:path w="3285490" h="308610">
                  <a:moveTo>
                    <a:pt x="3285223" y="102666"/>
                  </a:moveTo>
                  <a:lnTo>
                    <a:pt x="3182556" y="102666"/>
                  </a:lnTo>
                  <a:lnTo>
                    <a:pt x="3182556" y="205320"/>
                  </a:lnTo>
                  <a:lnTo>
                    <a:pt x="3285223" y="205320"/>
                  </a:lnTo>
                  <a:lnTo>
                    <a:pt x="3285223" y="102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246894" y="5554151"/>
              <a:ext cx="1026794" cy="0"/>
            </a:xfrm>
            <a:custGeom>
              <a:avLst/>
              <a:gdLst/>
              <a:ahLst/>
              <a:cxnLst/>
              <a:rect l="l" t="t" r="r" b="b"/>
              <a:pathLst>
                <a:path w="1026794">
                  <a:moveTo>
                    <a:pt x="0" y="0"/>
                  </a:moveTo>
                  <a:lnTo>
                    <a:pt x="410652" y="0"/>
                  </a:lnTo>
                </a:path>
                <a:path w="1026794">
                  <a:moveTo>
                    <a:pt x="615978" y="0"/>
                  </a:moveTo>
                  <a:lnTo>
                    <a:pt x="1026630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733568" y="5502820"/>
              <a:ext cx="3080385" cy="205740"/>
            </a:xfrm>
            <a:custGeom>
              <a:avLst/>
              <a:gdLst/>
              <a:ahLst/>
              <a:cxnLst/>
              <a:rect l="l" t="t" r="r" b="b"/>
              <a:pathLst>
                <a:path w="3080384" h="205739">
                  <a:moveTo>
                    <a:pt x="102666" y="102666"/>
                  </a:moveTo>
                  <a:lnTo>
                    <a:pt x="0" y="102666"/>
                  </a:lnTo>
                  <a:lnTo>
                    <a:pt x="0" y="205333"/>
                  </a:lnTo>
                  <a:lnTo>
                    <a:pt x="102666" y="205333"/>
                  </a:lnTo>
                  <a:lnTo>
                    <a:pt x="102666" y="102666"/>
                  </a:lnTo>
                  <a:close/>
                </a:path>
                <a:path w="3080384" h="205739">
                  <a:moveTo>
                    <a:pt x="307987" y="102666"/>
                  </a:moveTo>
                  <a:lnTo>
                    <a:pt x="205333" y="102666"/>
                  </a:lnTo>
                  <a:lnTo>
                    <a:pt x="205333" y="205333"/>
                  </a:lnTo>
                  <a:lnTo>
                    <a:pt x="307987" y="205333"/>
                  </a:lnTo>
                  <a:lnTo>
                    <a:pt x="307987" y="102666"/>
                  </a:lnTo>
                  <a:close/>
                </a:path>
                <a:path w="3080384" h="205739">
                  <a:moveTo>
                    <a:pt x="615988" y="102666"/>
                  </a:moveTo>
                  <a:lnTo>
                    <a:pt x="513321" y="102666"/>
                  </a:lnTo>
                  <a:lnTo>
                    <a:pt x="513321" y="205333"/>
                  </a:lnTo>
                  <a:lnTo>
                    <a:pt x="615988" y="205333"/>
                  </a:lnTo>
                  <a:lnTo>
                    <a:pt x="615988" y="102666"/>
                  </a:lnTo>
                  <a:close/>
                </a:path>
                <a:path w="3080384" h="205739">
                  <a:moveTo>
                    <a:pt x="1026629" y="102666"/>
                  </a:moveTo>
                  <a:lnTo>
                    <a:pt x="923975" y="102666"/>
                  </a:lnTo>
                  <a:lnTo>
                    <a:pt x="923975" y="205333"/>
                  </a:lnTo>
                  <a:lnTo>
                    <a:pt x="1026629" y="205333"/>
                  </a:lnTo>
                  <a:lnTo>
                    <a:pt x="1026629" y="102666"/>
                  </a:lnTo>
                  <a:close/>
                </a:path>
                <a:path w="3080384" h="205739">
                  <a:moveTo>
                    <a:pt x="1745272" y="0"/>
                  </a:moveTo>
                  <a:lnTo>
                    <a:pt x="1642618" y="0"/>
                  </a:lnTo>
                  <a:lnTo>
                    <a:pt x="1642618" y="102666"/>
                  </a:lnTo>
                  <a:lnTo>
                    <a:pt x="1745272" y="102666"/>
                  </a:lnTo>
                  <a:lnTo>
                    <a:pt x="1745272" y="0"/>
                  </a:lnTo>
                  <a:close/>
                </a:path>
                <a:path w="3080384" h="205739">
                  <a:moveTo>
                    <a:pt x="2053259" y="0"/>
                  </a:moveTo>
                  <a:lnTo>
                    <a:pt x="1950605" y="0"/>
                  </a:lnTo>
                  <a:lnTo>
                    <a:pt x="1950605" y="102666"/>
                  </a:lnTo>
                  <a:lnTo>
                    <a:pt x="2053259" y="102666"/>
                  </a:lnTo>
                  <a:lnTo>
                    <a:pt x="2053259" y="0"/>
                  </a:lnTo>
                  <a:close/>
                </a:path>
                <a:path w="3080384" h="205739">
                  <a:moveTo>
                    <a:pt x="2566581" y="0"/>
                  </a:moveTo>
                  <a:lnTo>
                    <a:pt x="2463914" y="0"/>
                  </a:lnTo>
                  <a:lnTo>
                    <a:pt x="2463914" y="102666"/>
                  </a:lnTo>
                  <a:lnTo>
                    <a:pt x="2566581" y="102666"/>
                  </a:lnTo>
                  <a:lnTo>
                    <a:pt x="2566581" y="0"/>
                  </a:lnTo>
                  <a:close/>
                </a:path>
                <a:path w="3080384" h="205739">
                  <a:moveTo>
                    <a:pt x="2771902" y="0"/>
                  </a:moveTo>
                  <a:lnTo>
                    <a:pt x="2669248" y="0"/>
                  </a:lnTo>
                  <a:lnTo>
                    <a:pt x="2669248" y="102666"/>
                  </a:lnTo>
                  <a:lnTo>
                    <a:pt x="2771902" y="102666"/>
                  </a:lnTo>
                  <a:lnTo>
                    <a:pt x="2771902" y="0"/>
                  </a:lnTo>
                  <a:close/>
                </a:path>
                <a:path w="3080384" h="205739">
                  <a:moveTo>
                    <a:pt x="3079902" y="0"/>
                  </a:moveTo>
                  <a:lnTo>
                    <a:pt x="2874568" y="0"/>
                  </a:lnTo>
                  <a:lnTo>
                    <a:pt x="2874568" y="102666"/>
                  </a:lnTo>
                  <a:lnTo>
                    <a:pt x="3079902" y="102666"/>
                  </a:lnTo>
                  <a:lnTo>
                    <a:pt x="30799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581514" y="5656814"/>
              <a:ext cx="821690" cy="0"/>
            </a:xfrm>
            <a:custGeom>
              <a:avLst/>
              <a:gdLst/>
              <a:ahLst/>
              <a:cxnLst/>
              <a:rect l="l" t="t" r="r" b="b"/>
              <a:pathLst>
                <a:path w="821690">
                  <a:moveTo>
                    <a:pt x="0" y="0"/>
                  </a:moveTo>
                  <a:lnTo>
                    <a:pt x="410652" y="0"/>
                  </a:lnTo>
                </a:path>
                <a:path w="821690">
                  <a:moveTo>
                    <a:pt x="513315" y="0"/>
                  </a:moveTo>
                  <a:lnTo>
                    <a:pt x="821304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710804" y="5605487"/>
              <a:ext cx="308610" cy="102870"/>
            </a:xfrm>
            <a:custGeom>
              <a:avLst/>
              <a:gdLst/>
              <a:ahLst/>
              <a:cxnLst/>
              <a:rect l="l" t="t" r="r" b="b"/>
              <a:pathLst>
                <a:path w="308609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308609" h="102870">
                  <a:moveTo>
                    <a:pt x="307987" y="0"/>
                  </a:moveTo>
                  <a:lnTo>
                    <a:pt x="205320" y="0"/>
                  </a:lnTo>
                  <a:lnTo>
                    <a:pt x="205320" y="102666"/>
                  </a:lnTo>
                  <a:lnTo>
                    <a:pt x="307987" y="102666"/>
                  </a:lnTo>
                  <a:lnTo>
                    <a:pt x="307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144231" y="5759477"/>
              <a:ext cx="513715" cy="0"/>
            </a:xfrm>
            <a:custGeom>
              <a:avLst/>
              <a:gdLst/>
              <a:ahLst/>
              <a:cxnLst/>
              <a:rect l="l" t="t" r="r" b="b"/>
              <a:pathLst>
                <a:path w="513715">
                  <a:moveTo>
                    <a:pt x="0" y="0"/>
                  </a:moveTo>
                  <a:lnTo>
                    <a:pt x="513315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041556" y="5708154"/>
              <a:ext cx="2977515" cy="205740"/>
            </a:xfrm>
            <a:custGeom>
              <a:avLst/>
              <a:gdLst/>
              <a:ahLst/>
              <a:cxnLst/>
              <a:rect l="l" t="t" r="r" b="b"/>
              <a:pathLst>
                <a:path w="2977515" h="205739">
                  <a:moveTo>
                    <a:pt x="102666" y="102666"/>
                  </a:moveTo>
                  <a:lnTo>
                    <a:pt x="0" y="102666"/>
                  </a:lnTo>
                  <a:lnTo>
                    <a:pt x="0" y="205320"/>
                  </a:lnTo>
                  <a:lnTo>
                    <a:pt x="102666" y="205320"/>
                  </a:lnTo>
                  <a:lnTo>
                    <a:pt x="102666" y="102666"/>
                  </a:lnTo>
                  <a:close/>
                </a:path>
                <a:path w="2977515" h="205739">
                  <a:moveTo>
                    <a:pt x="308000" y="102666"/>
                  </a:moveTo>
                  <a:lnTo>
                    <a:pt x="205333" y="102666"/>
                  </a:lnTo>
                  <a:lnTo>
                    <a:pt x="205333" y="205320"/>
                  </a:lnTo>
                  <a:lnTo>
                    <a:pt x="308000" y="205320"/>
                  </a:lnTo>
                  <a:lnTo>
                    <a:pt x="308000" y="102666"/>
                  </a:lnTo>
                  <a:close/>
                </a:path>
                <a:path w="2977515" h="205739">
                  <a:moveTo>
                    <a:pt x="821309" y="0"/>
                  </a:moveTo>
                  <a:lnTo>
                    <a:pt x="718642" y="0"/>
                  </a:lnTo>
                  <a:lnTo>
                    <a:pt x="718642" y="102666"/>
                  </a:lnTo>
                  <a:lnTo>
                    <a:pt x="821309" y="102666"/>
                  </a:lnTo>
                  <a:lnTo>
                    <a:pt x="821309" y="0"/>
                  </a:lnTo>
                  <a:close/>
                </a:path>
                <a:path w="2977515" h="205739">
                  <a:moveTo>
                    <a:pt x="1334630" y="0"/>
                  </a:moveTo>
                  <a:lnTo>
                    <a:pt x="1129296" y="0"/>
                  </a:lnTo>
                  <a:lnTo>
                    <a:pt x="1129296" y="102666"/>
                  </a:lnTo>
                  <a:lnTo>
                    <a:pt x="1334630" y="102666"/>
                  </a:lnTo>
                  <a:lnTo>
                    <a:pt x="1334630" y="0"/>
                  </a:lnTo>
                  <a:close/>
                </a:path>
                <a:path w="2977515" h="205739">
                  <a:moveTo>
                    <a:pt x="1642618" y="0"/>
                  </a:moveTo>
                  <a:lnTo>
                    <a:pt x="1437284" y="0"/>
                  </a:lnTo>
                  <a:lnTo>
                    <a:pt x="1437284" y="102666"/>
                  </a:lnTo>
                  <a:lnTo>
                    <a:pt x="1642618" y="102666"/>
                  </a:lnTo>
                  <a:lnTo>
                    <a:pt x="1642618" y="0"/>
                  </a:lnTo>
                  <a:close/>
                </a:path>
                <a:path w="2977515" h="205739">
                  <a:moveTo>
                    <a:pt x="1950605" y="0"/>
                  </a:moveTo>
                  <a:lnTo>
                    <a:pt x="1745272" y="0"/>
                  </a:lnTo>
                  <a:lnTo>
                    <a:pt x="1745272" y="102666"/>
                  </a:lnTo>
                  <a:lnTo>
                    <a:pt x="1950605" y="102666"/>
                  </a:lnTo>
                  <a:lnTo>
                    <a:pt x="1950605" y="0"/>
                  </a:lnTo>
                  <a:close/>
                </a:path>
                <a:path w="2977515" h="205739">
                  <a:moveTo>
                    <a:pt x="2258593" y="0"/>
                  </a:moveTo>
                  <a:lnTo>
                    <a:pt x="2053272" y="0"/>
                  </a:lnTo>
                  <a:lnTo>
                    <a:pt x="2053272" y="102666"/>
                  </a:lnTo>
                  <a:lnTo>
                    <a:pt x="2258593" y="102666"/>
                  </a:lnTo>
                  <a:lnTo>
                    <a:pt x="2258593" y="0"/>
                  </a:lnTo>
                  <a:close/>
                </a:path>
                <a:path w="2977515" h="205739">
                  <a:moveTo>
                    <a:pt x="2463914" y="0"/>
                  </a:moveTo>
                  <a:lnTo>
                    <a:pt x="2361260" y="0"/>
                  </a:lnTo>
                  <a:lnTo>
                    <a:pt x="2361260" y="102666"/>
                  </a:lnTo>
                  <a:lnTo>
                    <a:pt x="2463914" y="102666"/>
                  </a:lnTo>
                  <a:lnTo>
                    <a:pt x="2463914" y="0"/>
                  </a:lnTo>
                  <a:close/>
                </a:path>
                <a:path w="2977515" h="205739">
                  <a:moveTo>
                    <a:pt x="2669248" y="0"/>
                  </a:moveTo>
                  <a:lnTo>
                    <a:pt x="2566581" y="0"/>
                  </a:lnTo>
                  <a:lnTo>
                    <a:pt x="2566581" y="102666"/>
                  </a:lnTo>
                  <a:lnTo>
                    <a:pt x="2669248" y="102666"/>
                  </a:lnTo>
                  <a:lnTo>
                    <a:pt x="2669248" y="0"/>
                  </a:lnTo>
                  <a:close/>
                </a:path>
                <a:path w="2977515" h="205739">
                  <a:moveTo>
                    <a:pt x="2977235" y="0"/>
                  </a:moveTo>
                  <a:lnTo>
                    <a:pt x="2771914" y="0"/>
                  </a:lnTo>
                  <a:lnTo>
                    <a:pt x="2771914" y="102666"/>
                  </a:lnTo>
                  <a:lnTo>
                    <a:pt x="2977235" y="102666"/>
                  </a:lnTo>
                  <a:lnTo>
                    <a:pt x="2977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657546" y="5862141"/>
              <a:ext cx="1026794" cy="0"/>
            </a:xfrm>
            <a:custGeom>
              <a:avLst/>
              <a:gdLst/>
              <a:ahLst/>
              <a:cxnLst/>
              <a:rect l="l" t="t" r="r" b="b"/>
              <a:pathLst>
                <a:path w="1026794">
                  <a:moveTo>
                    <a:pt x="0" y="0"/>
                  </a:moveTo>
                  <a:lnTo>
                    <a:pt x="307989" y="0"/>
                  </a:lnTo>
                </a:path>
                <a:path w="1026794">
                  <a:moveTo>
                    <a:pt x="513315" y="0"/>
                  </a:moveTo>
                  <a:lnTo>
                    <a:pt x="1026630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889503" y="5810809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69" h="102870">
                  <a:moveTo>
                    <a:pt x="0" y="0"/>
                  </a:moveTo>
                  <a:lnTo>
                    <a:pt x="102663" y="0"/>
                  </a:lnTo>
                  <a:lnTo>
                    <a:pt x="102663" y="102663"/>
                  </a:lnTo>
                  <a:lnTo>
                    <a:pt x="0" y="102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094829" y="5862141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608137" y="5810821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5" h="102870">
                  <a:moveTo>
                    <a:pt x="102666" y="0"/>
                  </a:moveTo>
                  <a:lnTo>
                    <a:pt x="0" y="0"/>
                  </a:lnTo>
                  <a:lnTo>
                    <a:pt x="0" y="102654"/>
                  </a:lnTo>
                  <a:lnTo>
                    <a:pt x="102666" y="102654"/>
                  </a:lnTo>
                  <a:lnTo>
                    <a:pt x="102666" y="0"/>
                  </a:lnTo>
                  <a:close/>
                </a:path>
                <a:path w="513715" h="102870">
                  <a:moveTo>
                    <a:pt x="513321" y="0"/>
                  </a:moveTo>
                  <a:lnTo>
                    <a:pt x="410654" y="0"/>
                  </a:lnTo>
                  <a:lnTo>
                    <a:pt x="410654" y="102654"/>
                  </a:lnTo>
                  <a:lnTo>
                    <a:pt x="513321" y="102654"/>
                  </a:lnTo>
                  <a:lnTo>
                    <a:pt x="513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733579" y="5964803"/>
              <a:ext cx="1026794" cy="0"/>
            </a:xfrm>
            <a:custGeom>
              <a:avLst/>
              <a:gdLst/>
              <a:ahLst/>
              <a:cxnLst/>
              <a:rect l="l" t="t" r="r" b="b"/>
              <a:pathLst>
                <a:path w="1026795">
                  <a:moveTo>
                    <a:pt x="0" y="0"/>
                  </a:moveTo>
                  <a:lnTo>
                    <a:pt x="513315" y="0"/>
                  </a:lnTo>
                </a:path>
                <a:path w="1026795">
                  <a:moveTo>
                    <a:pt x="615978" y="0"/>
                  </a:moveTo>
                  <a:lnTo>
                    <a:pt x="1026630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862865" y="5913475"/>
              <a:ext cx="718820" cy="102870"/>
            </a:xfrm>
            <a:custGeom>
              <a:avLst/>
              <a:gdLst/>
              <a:ahLst/>
              <a:cxnLst/>
              <a:rect l="l" t="t" r="r" b="b"/>
              <a:pathLst>
                <a:path w="718819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718819" h="102870">
                  <a:moveTo>
                    <a:pt x="718642" y="0"/>
                  </a:moveTo>
                  <a:lnTo>
                    <a:pt x="615975" y="0"/>
                  </a:lnTo>
                  <a:lnTo>
                    <a:pt x="615975" y="102666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684177" y="5964803"/>
              <a:ext cx="1026794" cy="0"/>
            </a:xfrm>
            <a:custGeom>
              <a:avLst/>
              <a:gdLst/>
              <a:ahLst/>
              <a:cxnLst/>
              <a:rect l="l" t="t" r="r" b="b"/>
              <a:pathLst>
                <a:path w="1026794">
                  <a:moveTo>
                    <a:pt x="0" y="0"/>
                  </a:moveTo>
                  <a:lnTo>
                    <a:pt x="410652" y="0"/>
                  </a:lnTo>
                </a:path>
                <a:path w="1026794">
                  <a:moveTo>
                    <a:pt x="513315" y="0"/>
                  </a:moveTo>
                  <a:lnTo>
                    <a:pt x="1026630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916133" y="5913472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69" h="102870">
                  <a:moveTo>
                    <a:pt x="0" y="0"/>
                  </a:moveTo>
                  <a:lnTo>
                    <a:pt x="102662" y="0"/>
                  </a:lnTo>
                  <a:lnTo>
                    <a:pt x="102662" y="102663"/>
                  </a:lnTo>
                  <a:lnTo>
                    <a:pt x="0" y="102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554883" y="6067467"/>
              <a:ext cx="924560" cy="0"/>
            </a:xfrm>
            <a:custGeom>
              <a:avLst/>
              <a:gdLst/>
              <a:ahLst/>
              <a:cxnLst/>
              <a:rect l="l" t="t" r="r" b="b"/>
              <a:pathLst>
                <a:path w="924559">
                  <a:moveTo>
                    <a:pt x="0" y="0"/>
                  </a:moveTo>
                  <a:lnTo>
                    <a:pt x="513315" y="0"/>
                  </a:lnTo>
                </a:path>
                <a:path w="924559">
                  <a:moveTo>
                    <a:pt x="615978" y="0"/>
                  </a:moveTo>
                  <a:lnTo>
                    <a:pt x="923967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581514" y="6016135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69" h="102870">
                  <a:moveTo>
                    <a:pt x="0" y="0"/>
                  </a:moveTo>
                  <a:lnTo>
                    <a:pt x="102663" y="0"/>
                  </a:lnTo>
                  <a:lnTo>
                    <a:pt x="102663" y="102662"/>
                  </a:lnTo>
                  <a:lnTo>
                    <a:pt x="0" y="102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992166" y="6067467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608137" y="6016141"/>
              <a:ext cx="410845" cy="102870"/>
            </a:xfrm>
            <a:custGeom>
              <a:avLst/>
              <a:gdLst/>
              <a:ahLst/>
              <a:cxnLst/>
              <a:rect l="l" t="t" r="r" b="b"/>
              <a:pathLst>
                <a:path w="410844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410844" h="102870">
                  <a:moveTo>
                    <a:pt x="410654" y="0"/>
                  </a:moveTo>
                  <a:lnTo>
                    <a:pt x="205333" y="0"/>
                  </a:lnTo>
                  <a:lnTo>
                    <a:pt x="205333" y="102666"/>
                  </a:lnTo>
                  <a:lnTo>
                    <a:pt x="410654" y="102666"/>
                  </a:lnTo>
                  <a:lnTo>
                    <a:pt x="410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733579" y="6170130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20">
                  <a:moveTo>
                    <a:pt x="0" y="0"/>
                  </a:moveTo>
                  <a:lnTo>
                    <a:pt x="718641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554877" y="6118808"/>
              <a:ext cx="616585" cy="102870"/>
            </a:xfrm>
            <a:custGeom>
              <a:avLst/>
              <a:gdLst/>
              <a:ahLst/>
              <a:cxnLst/>
              <a:rect l="l" t="t" r="r" b="b"/>
              <a:pathLst>
                <a:path w="616584" h="102870">
                  <a:moveTo>
                    <a:pt x="102666" y="0"/>
                  </a:moveTo>
                  <a:lnTo>
                    <a:pt x="0" y="0"/>
                  </a:lnTo>
                  <a:lnTo>
                    <a:pt x="0" y="102654"/>
                  </a:lnTo>
                  <a:lnTo>
                    <a:pt x="102666" y="102654"/>
                  </a:lnTo>
                  <a:lnTo>
                    <a:pt x="102666" y="0"/>
                  </a:lnTo>
                  <a:close/>
                </a:path>
                <a:path w="616584" h="102870">
                  <a:moveTo>
                    <a:pt x="307987" y="0"/>
                  </a:moveTo>
                  <a:lnTo>
                    <a:pt x="205320" y="0"/>
                  </a:lnTo>
                  <a:lnTo>
                    <a:pt x="205320" y="102654"/>
                  </a:lnTo>
                  <a:lnTo>
                    <a:pt x="307987" y="102654"/>
                  </a:lnTo>
                  <a:lnTo>
                    <a:pt x="307987" y="0"/>
                  </a:lnTo>
                  <a:close/>
                </a:path>
                <a:path w="616584" h="102870">
                  <a:moveTo>
                    <a:pt x="615975" y="0"/>
                  </a:moveTo>
                  <a:lnTo>
                    <a:pt x="513321" y="0"/>
                  </a:lnTo>
                  <a:lnTo>
                    <a:pt x="513321" y="102654"/>
                  </a:lnTo>
                  <a:lnTo>
                    <a:pt x="615975" y="102654"/>
                  </a:lnTo>
                  <a:lnTo>
                    <a:pt x="6159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273524" y="6170130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7989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33568" y="6118808"/>
              <a:ext cx="3388360" cy="308610"/>
            </a:xfrm>
            <a:custGeom>
              <a:avLst/>
              <a:gdLst/>
              <a:ahLst/>
              <a:cxnLst/>
              <a:rect l="l" t="t" r="r" b="b"/>
              <a:pathLst>
                <a:path w="3388359" h="308610">
                  <a:moveTo>
                    <a:pt x="102666" y="102654"/>
                  </a:moveTo>
                  <a:lnTo>
                    <a:pt x="0" y="102654"/>
                  </a:lnTo>
                  <a:lnTo>
                    <a:pt x="0" y="205320"/>
                  </a:lnTo>
                  <a:lnTo>
                    <a:pt x="0" y="307987"/>
                  </a:lnTo>
                  <a:lnTo>
                    <a:pt x="102666" y="307987"/>
                  </a:lnTo>
                  <a:lnTo>
                    <a:pt x="102666" y="205320"/>
                  </a:lnTo>
                  <a:lnTo>
                    <a:pt x="102666" y="102654"/>
                  </a:lnTo>
                  <a:close/>
                </a:path>
                <a:path w="3388359" h="308610">
                  <a:moveTo>
                    <a:pt x="513321" y="205320"/>
                  </a:moveTo>
                  <a:lnTo>
                    <a:pt x="205333" y="205320"/>
                  </a:lnTo>
                  <a:lnTo>
                    <a:pt x="205333" y="307987"/>
                  </a:lnTo>
                  <a:lnTo>
                    <a:pt x="513321" y="307987"/>
                  </a:lnTo>
                  <a:lnTo>
                    <a:pt x="513321" y="205320"/>
                  </a:lnTo>
                  <a:close/>
                </a:path>
                <a:path w="3388359" h="308610">
                  <a:moveTo>
                    <a:pt x="718642" y="102654"/>
                  </a:moveTo>
                  <a:lnTo>
                    <a:pt x="615988" y="102654"/>
                  </a:lnTo>
                  <a:lnTo>
                    <a:pt x="615988" y="205320"/>
                  </a:lnTo>
                  <a:lnTo>
                    <a:pt x="615988" y="307987"/>
                  </a:lnTo>
                  <a:lnTo>
                    <a:pt x="718642" y="307987"/>
                  </a:lnTo>
                  <a:lnTo>
                    <a:pt x="718642" y="205320"/>
                  </a:lnTo>
                  <a:lnTo>
                    <a:pt x="718642" y="102654"/>
                  </a:lnTo>
                  <a:close/>
                </a:path>
                <a:path w="3388359" h="308610">
                  <a:moveTo>
                    <a:pt x="1231963" y="102654"/>
                  </a:moveTo>
                  <a:lnTo>
                    <a:pt x="1129296" y="102654"/>
                  </a:lnTo>
                  <a:lnTo>
                    <a:pt x="1129296" y="205320"/>
                  </a:lnTo>
                  <a:lnTo>
                    <a:pt x="1231963" y="205320"/>
                  </a:lnTo>
                  <a:lnTo>
                    <a:pt x="1231963" y="102654"/>
                  </a:lnTo>
                  <a:close/>
                </a:path>
                <a:path w="3388359" h="308610">
                  <a:moveTo>
                    <a:pt x="1437284" y="102654"/>
                  </a:moveTo>
                  <a:lnTo>
                    <a:pt x="1334630" y="102654"/>
                  </a:lnTo>
                  <a:lnTo>
                    <a:pt x="1334630" y="205320"/>
                  </a:lnTo>
                  <a:lnTo>
                    <a:pt x="1437284" y="205320"/>
                  </a:lnTo>
                  <a:lnTo>
                    <a:pt x="1437284" y="102654"/>
                  </a:lnTo>
                  <a:close/>
                </a:path>
                <a:path w="3388359" h="308610">
                  <a:moveTo>
                    <a:pt x="1950605" y="102654"/>
                  </a:moveTo>
                  <a:lnTo>
                    <a:pt x="1745272" y="102654"/>
                  </a:lnTo>
                  <a:lnTo>
                    <a:pt x="1745272" y="205320"/>
                  </a:lnTo>
                  <a:lnTo>
                    <a:pt x="1950605" y="205320"/>
                  </a:lnTo>
                  <a:lnTo>
                    <a:pt x="1950605" y="102654"/>
                  </a:lnTo>
                  <a:close/>
                </a:path>
                <a:path w="3388359" h="308610">
                  <a:moveTo>
                    <a:pt x="2361260" y="0"/>
                  </a:moveTo>
                  <a:lnTo>
                    <a:pt x="2053259" y="0"/>
                  </a:lnTo>
                  <a:lnTo>
                    <a:pt x="2053259" y="102654"/>
                  </a:lnTo>
                  <a:lnTo>
                    <a:pt x="2053259" y="205320"/>
                  </a:lnTo>
                  <a:lnTo>
                    <a:pt x="2361260" y="205320"/>
                  </a:lnTo>
                  <a:lnTo>
                    <a:pt x="2361260" y="102654"/>
                  </a:lnTo>
                  <a:lnTo>
                    <a:pt x="2361260" y="0"/>
                  </a:lnTo>
                  <a:close/>
                </a:path>
                <a:path w="3388359" h="308610">
                  <a:moveTo>
                    <a:pt x="2566581" y="0"/>
                  </a:moveTo>
                  <a:lnTo>
                    <a:pt x="2463914" y="0"/>
                  </a:lnTo>
                  <a:lnTo>
                    <a:pt x="2463914" y="102654"/>
                  </a:lnTo>
                  <a:lnTo>
                    <a:pt x="2463914" y="205320"/>
                  </a:lnTo>
                  <a:lnTo>
                    <a:pt x="2566581" y="205320"/>
                  </a:lnTo>
                  <a:lnTo>
                    <a:pt x="2566581" y="102654"/>
                  </a:lnTo>
                  <a:lnTo>
                    <a:pt x="2566581" y="0"/>
                  </a:lnTo>
                  <a:close/>
                </a:path>
                <a:path w="3388359" h="308610">
                  <a:moveTo>
                    <a:pt x="2771902" y="0"/>
                  </a:moveTo>
                  <a:lnTo>
                    <a:pt x="2669248" y="0"/>
                  </a:lnTo>
                  <a:lnTo>
                    <a:pt x="2669248" y="102654"/>
                  </a:lnTo>
                  <a:lnTo>
                    <a:pt x="2771902" y="102654"/>
                  </a:lnTo>
                  <a:lnTo>
                    <a:pt x="2771902" y="0"/>
                  </a:lnTo>
                  <a:close/>
                </a:path>
                <a:path w="3388359" h="308610">
                  <a:moveTo>
                    <a:pt x="3079902" y="0"/>
                  </a:moveTo>
                  <a:lnTo>
                    <a:pt x="2874568" y="0"/>
                  </a:lnTo>
                  <a:lnTo>
                    <a:pt x="2874568" y="102654"/>
                  </a:lnTo>
                  <a:lnTo>
                    <a:pt x="2874568" y="205320"/>
                  </a:lnTo>
                  <a:lnTo>
                    <a:pt x="2977235" y="205320"/>
                  </a:lnTo>
                  <a:lnTo>
                    <a:pt x="2977235" y="102654"/>
                  </a:lnTo>
                  <a:lnTo>
                    <a:pt x="3079902" y="102654"/>
                  </a:lnTo>
                  <a:lnTo>
                    <a:pt x="3079902" y="0"/>
                  </a:lnTo>
                  <a:close/>
                </a:path>
                <a:path w="3388359" h="308610">
                  <a:moveTo>
                    <a:pt x="3387890" y="102654"/>
                  </a:moveTo>
                  <a:lnTo>
                    <a:pt x="3285223" y="102654"/>
                  </a:lnTo>
                  <a:lnTo>
                    <a:pt x="3285223" y="0"/>
                  </a:lnTo>
                  <a:lnTo>
                    <a:pt x="3182556" y="0"/>
                  </a:lnTo>
                  <a:lnTo>
                    <a:pt x="3182556" y="102654"/>
                  </a:lnTo>
                  <a:lnTo>
                    <a:pt x="3182556" y="205320"/>
                  </a:lnTo>
                  <a:lnTo>
                    <a:pt x="3387890" y="205320"/>
                  </a:lnTo>
                  <a:lnTo>
                    <a:pt x="3387890" y="102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554883" y="6375456"/>
              <a:ext cx="513715" cy="0"/>
            </a:xfrm>
            <a:custGeom>
              <a:avLst/>
              <a:gdLst/>
              <a:ahLst/>
              <a:cxnLst/>
              <a:rect l="l" t="t" r="r" b="b"/>
              <a:pathLst>
                <a:path w="513715">
                  <a:moveTo>
                    <a:pt x="0" y="0"/>
                  </a:moveTo>
                  <a:lnTo>
                    <a:pt x="513315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170861" y="6324124"/>
              <a:ext cx="205740" cy="102870"/>
            </a:xfrm>
            <a:custGeom>
              <a:avLst/>
              <a:gdLst/>
              <a:ahLst/>
              <a:cxnLst/>
              <a:rect l="l" t="t" r="r" b="b"/>
              <a:pathLst>
                <a:path w="205740" h="102870">
                  <a:moveTo>
                    <a:pt x="0" y="0"/>
                  </a:moveTo>
                  <a:lnTo>
                    <a:pt x="205326" y="0"/>
                  </a:lnTo>
                  <a:lnTo>
                    <a:pt x="205326" y="102662"/>
                  </a:lnTo>
                  <a:lnTo>
                    <a:pt x="0" y="102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581514" y="6375456"/>
              <a:ext cx="1232535" cy="0"/>
            </a:xfrm>
            <a:custGeom>
              <a:avLst/>
              <a:gdLst/>
              <a:ahLst/>
              <a:cxnLst/>
              <a:rect l="l" t="t" r="r" b="b"/>
              <a:pathLst>
                <a:path w="1232534">
                  <a:moveTo>
                    <a:pt x="0" y="0"/>
                  </a:moveTo>
                  <a:lnTo>
                    <a:pt x="307989" y="0"/>
                  </a:lnTo>
                </a:path>
                <a:path w="1232534">
                  <a:moveTo>
                    <a:pt x="615978" y="0"/>
                  </a:moveTo>
                  <a:lnTo>
                    <a:pt x="1231956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733568" y="6426796"/>
              <a:ext cx="2464435" cy="102870"/>
            </a:xfrm>
            <a:custGeom>
              <a:avLst/>
              <a:gdLst/>
              <a:ahLst/>
              <a:cxnLst/>
              <a:rect l="l" t="t" r="r" b="b"/>
              <a:pathLst>
                <a:path w="2464434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2464434" h="102870">
                  <a:moveTo>
                    <a:pt x="513321" y="0"/>
                  </a:moveTo>
                  <a:lnTo>
                    <a:pt x="205333" y="0"/>
                  </a:lnTo>
                  <a:lnTo>
                    <a:pt x="205333" y="102666"/>
                  </a:lnTo>
                  <a:lnTo>
                    <a:pt x="513321" y="102666"/>
                  </a:lnTo>
                  <a:lnTo>
                    <a:pt x="513321" y="0"/>
                  </a:lnTo>
                  <a:close/>
                </a:path>
                <a:path w="2464434" h="102870">
                  <a:moveTo>
                    <a:pt x="718642" y="0"/>
                  </a:moveTo>
                  <a:lnTo>
                    <a:pt x="615988" y="0"/>
                  </a:lnTo>
                  <a:lnTo>
                    <a:pt x="615988" y="102666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  <a:path w="2464434" h="102870">
                  <a:moveTo>
                    <a:pt x="1026629" y="0"/>
                  </a:moveTo>
                  <a:lnTo>
                    <a:pt x="923975" y="0"/>
                  </a:lnTo>
                  <a:lnTo>
                    <a:pt x="923975" y="102666"/>
                  </a:lnTo>
                  <a:lnTo>
                    <a:pt x="1026629" y="102666"/>
                  </a:lnTo>
                  <a:lnTo>
                    <a:pt x="1026629" y="0"/>
                  </a:lnTo>
                  <a:close/>
                </a:path>
                <a:path w="2464434" h="102870">
                  <a:moveTo>
                    <a:pt x="1334630" y="0"/>
                  </a:moveTo>
                  <a:lnTo>
                    <a:pt x="1129296" y="0"/>
                  </a:lnTo>
                  <a:lnTo>
                    <a:pt x="1129296" y="102666"/>
                  </a:lnTo>
                  <a:lnTo>
                    <a:pt x="1334630" y="102666"/>
                  </a:lnTo>
                  <a:lnTo>
                    <a:pt x="1334630" y="0"/>
                  </a:lnTo>
                  <a:close/>
                </a:path>
                <a:path w="2464434" h="102870">
                  <a:moveTo>
                    <a:pt x="1539951" y="0"/>
                  </a:moveTo>
                  <a:lnTo>
                    <a:pt x="1437284" y="0"/>
                  </a:lnTo>
                  <a:lnTo>
                    <a:pt x="1437284" y="102666"/>
                  </a:lnTo>
                  <a:lnTo>
                    <a:pt x="1539951" y="102666"/>
                  </a:lnTo>
                  <a:lnTo>
                    <a:pt x="1539951" y="0"/>
                  </a:lnTo>
                  <a:close/>
                </a:path>
                <a:path w="2464434" h="102870">
                  <a:moveTo>
                    <a:pt x="1847938" y="0"/>
                  </a:moveTo>
                  <a:lnTo>
                    <a:pt x="1642618" y="0"/>
                  </a:lnTo>
                  <a:lnTo>
                    <a:pt x="1642618" y="102666"/>
                  </a:lnTo>
                  <a:lnTo>
                    <a:pt x="1847938" y="102666"/>
                  </a:lnTo>
                  <a:lnTo>
                    <a:pt x="1847938" y="0"/>
                  </a:lnTo>
                  <a:close/>
                </a:path>
                <a:path w="2464434" h="102870">
                  <a:moveTo>
                    <a:pt x="2053259" y="0"/>
                  </a:moveTo>
                  <a:lnTo>
                    <a:pt x="1950605" y="0"/>
                  </a:lnTo>
                  <a:lnTo>
                    <a:pt x="1950605" y="102666"/>
                  </a:lnTo>
                  <a:lnTo>
                    <a:pt x="2053259" y="102666"/>
                  </a:lnTo>
                  <a:lnTo>
                    <a:pt x="2053259" y="0"/>
                  </a:lnTo>
                  <a:close/>
                </a:path>
                <a:path w="2464434" h="102870">
                  <a:moveTo>
                    <a:pt x="2463914" y="0"/>
                  </a:moveTo>
                  <a:lnTo>
                    <a:pt x="2361260" y="0"/>
                  </a:lnTo>
                  <a:lnTo>
                    <a:pt x="2361260" y="102666"/>
                  </a:lnTo>
                  <a:lnTo>
                    <a:pt x="2463914" y="102666"/>
                  </a:lnTo>
                  <a:lnTo>
                    <a:pt x="24639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402818" y="6478119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4">
                  <a:moveTo>
                    <a:pt x="0" y="0"/>
                  </a:moveTo>
                  <a:lnTo>
                    <a:pt x="410652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733568" y="6426796"/>
              <a:ext cx="3285490" cy="205740"/>
            </a:xfrm>
            <a:custGeom>
              <a:avLst/>
              <a:gdLst/>
              <a:ahLst/>
              <a:cxnLst/>
              <a:rect l="l" t="t" r="r" b="b"/>
              <a:pathLst>
                <a:path w="3285490" h="205740">
                  <a:moveTo>
                    <a:pt x="102666" y="102666"/>
                  </a:moveTo>
                  <a:lnTo>
                    <a:pt x="0" y="102666"/>
                  </a:lnTo>
                  <a:lnTo>
                    <a:pt x="0" y="205320"/>
                  </a:lnTo>
                  <a:lnTo>
                    <a:pt x="102666" y="205320"/>
                  </a:lnTo>
                  <a:lnTo>
                    <a:pt x="102666" y="102666"/>
                  </a:lnTo>
                  <a:close/>
                </a:path>
                <a:path w="3285490" h="205740">
                  <a:moveTo>
                    <a:pt x="513321" y="102666"/>
                  </a:moveTo>
                  <a:lnTo>
                    <a:pt x="205333" y="102666"/>
                  </a:lnTo>
                  <a:lnTo>
                    <a:pt x="205333" y="205320"/>
                  </a:lnTo>
                  <a:lnTo>
                    <a:pt x="513321" y="205320"/>
                  </a:lnTo>
                  <a:lnTo>
                    <a:pt x="513321" y="102666"/>
                  </a:lnTo>
                  <a:close/>
                </a:path>
                <a:path w="3285490" h="205740">
                  <a:moveTo>
                    <a:pt x="718642" y="102666"/>
                  </a:moveTo>
                  <a:lnTo>
                    <a:pt x="615988" y="102666"/>
                  </a:lnTo>
                  <a:lnTo>
                    <a:pt x="615988" y="205320"/>
                  </a:lnTo>
                  <a:lnTo>
                    <a:pt x="718642" y="205320"/>
                  </a:lnTo>
                  <a:lnTo>
                    <a:pt x="718642" y="102666"/>
                  </a:lnTo>
                  <a:close/>
                </a:path>
                <a:path w="3285490" h="205740">
                  <a:moveTo>
                    <a:pt x="1437284" y="102666"/>
                  </a:moveTo>
                  <a:lnTo>
                    <a:pt x="1334630" y="102666"/>
                  </a:lnTo>
                  <a:lnTo>
                    <a:pt x="1334630" y="205320"/>
                  </a:lnTo>
                  <a:lnTo>
                    <a:pt x="1437284" y="205320"/>
                  </a:lnTo>
                  <a:lnTo>
                    <a:pt x="1437284" y="102666"/>
                  </a:lnTo>
                  <a:close/>
                </a:path>
                <a:path w="3285490" h="205740">
                  <a:moveTo>
                    <a:pt x="1745272" y="102666"/>
                  </a:moveTo>
                  <a:lnTo>
                    <a:pt x="1642618" y="102666"/>
                  </a:lnTo>
                  <a:lnTo>
                    <a:pt x="1642618" y="205320"/>
                  </a:lnTo>
                  <a:lnTo>
                    <a:pt x="1745272" y="205320"/>
                  </a:lnTo>
                  <a:lnTo>
                    <a:pt x="1745272" y="102666"/>
                  </a:lnTo>
                  <a:close/>
                </a:path>
                <a:path w="3285490" h="205740">
                  <a:moveTo>
                    <a:pt x="2053259" y="102666"/>
                  </a:moveTo>
                  <a:lnTo>
                    <a:pt x="1847938" y="102666"/>
                  </a:lnTo>
                  <a:lnTo>
                    <a:pt x="1847938" y="205320"/>
                  </a:lnTo>
                  <a:lnTo>
                    <a:pt x="2053259" y="205320"/>
                  </a:lnTo>
                  <a:lnTo>
                    <a:pt x="2053259" y="102666"/>
                  </a:lnTo>
                  <a:close/>
                </a:path>
                <a:path w="3285490" h="205740">
                  <a:moveTo>
                    <a:pt x="3285223" y="0"/>
                  </a:moveTo>
                  <a:lnTo>
                    <a:pt x="3182556" y="0"/>
                  </a:lnTo>
                  <a:lnTo>
                    <a:pt x="3182556" y="102666"/>
                  </a:lnTo>
                  <a:lnTo>
                    <a:pt x="3285223" y="102666"/>
                  </a:lnTo>
                  <a:lnTo>
                    <a:pt x="3285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889503" y="6580782"/>
              <a:ext cx="821690" cy="0"/>
            </a:xfrm>
            <a:custGeom>
              <a:avLst/>
              <a:gdLst/>
              <a:ahLst/>
              <a:cxnLst/>
              <a:rect l="l" t="t" r="r" b="b"/>
              <a:pathLst>
                <a:path w="821690">
                  <a:moveTo>
                    <a:pt x="0" y="0"/>
                  </a:moveTo>
                  <a:lnTo>
                    <a:pt x="307989" y="0"/>
                  </a:lnTo>
                </a:path>
                <a:path w="821690">
                  <a:moveTo>
                    <a:pt x="513315" y="0"/>
                  </a:moveTo>
                  <a:lnTo>
                    <a:pt x="821304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733568" y="6632117"/>
              <a:ext cx="718820" cy="102870"/>
            </a:xfrm>
            <a:custGeom>
              <a:avLst/>
              <a:gdLst/>
              <a:ahLst/>
              <a:cxnLst/>
              <a:rect l="l" t="t" r="r" b="b"/>
              <a:pathLst>
                <a:path w="718820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718820" h="102870">
                  <a:moveTo>
                    <a:pt x="718642" y="0"/>
                  </a:moveTo>
                  <a:lnTo>
                    <a:pt x="615988" y="0"/>
                  </a:lnTo>
                  <a:lnTo>
                    <a:pt x="615988" y="102666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733579" y="6683445"/>
              <a:ext cx="2669540" cy="102870"/>
            </a:xfrm>
            <a:custGeom>
              <a:avLst/>
              <a:gdLst/>
              <a:ahLst/>
              <a:cxnLst/>
              <a:rect l="l" t="t" r="r" b="b"/>
              <a:pathLst>
                <a:path w="2669540" h="102870">
                  <a:moveTo>
                    <a:pt x="923967" y="0"/>
                  </a:moveTo>
                  <a:lnTo>
                    <a:pt x="1539945" y="0"/>
                  </a:lnTo>
                </a:path>
                <a:path w="2669540" h="102870">
                  <a:moveTo>
                    <a:pt x="1745271" y="0"/>
                  </a:moveTo>
                  <a:lnTo>
                    <a:pt x="2669239" y="0"/>
                  </a:lnTo>
                </a:path>
                <a:path w="2669540" h="102870">
                  <a:moveTo>
                    <a:pt x="0" y="102663"/>
                  </a:moveTo>
                  <a:lnTo>
                    <a:pt x="718641" y="102663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554877" y="6734784"/>
              <a:ext cx="1026794" cy="102870"/>
            </a:xfrm>
            <a:custGeom>
              <a:avLst/>
              <a:gdLst/>
              <a:ahLst/>
              <a:cxnLst/>
              <a:rect l="l" t="t" r="r" b="b"/>
              <a:pathLst>
                <a:path w="1026794" h="102870">
                  <a:moveTo>
                    <a:pt x="102666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102666" y="102666"/>
                  </a:lnTo>
                  <a:lnTo>
                    <a:pt x="102666" y="0"/>
                  </a:lnTo>
                  <a:close/>
                </a:path>
                <a:path w="1026794" h="102870">
                  <a:moveTo>
                    <a:pt x="307987" y="0"/>
                  </a:moveTo>
                  <a:lnTo>
                    <a:pt x="205320" y="0"/>
                  </a:lnTo>
                  <a:lnTo>
                    <a:pt x="205320" y="102666"/>
                  </a:lnTo>
                  <a:lnTo>
                    <a:pt x="307987" y="102666"/>
                  </a:lnTo>
                  <a:lnTo>
                    <a:pt x="307987" y="0"/>
                  </a:lnTo>
                  <a:close/>
                </a:path>
                <a:path w="1026794" h="102870">
                  <a:moveTo>
                    <a:pt x="513321" y="0"/>
                  </a:moveTo>
                  <a:lnTo>
                    <a:pt x="410654" y="0"/>
                  </a:lnTo>
                  <a:lnTo>
                    <a:pt x="410654" y="102666"/>
                  </a:lnTo>
                  <a:lnTo>
                    <a:pt x="513321" y="102666"/>
                  </a:lnTo>
                  <a:lnTo>
                    <a:pt x="513321" y="0"/>
                  </a:lnTo>
                  <a:close/>
                </a:path>
                <a:path w="1026794" h="102870">
                  <a:moveTo>
                    <a:pt x="821309" y="0"/>
                  </a:moveTo>
                  <a:lnTo>
                    <a:pt x="718642" y="0"/>
                  </a:lnTo>
                  <a:lnTo>
                    <a:pt x="718642" y="102666"/>
                  </a:lnTo>
                  <a:lnTo>
                    <a:pt x="821309" y="102666"/>
                  </a:lnTo>
                  <a:lnTo>
                    <a:pt x="821309" y="0"/>
                  </a:lnTo>
                  <a:close/>
                </a:path>
                <a:path w="1026794" h="102870">
                  <a:moveTo>
                    <a:pt x="1026629" y="0"/>
                  </a:moveTo>
                  <a:lnTo>
                    <a:pt x="923963" y="0"/>
                  </a:lnTo>
                  <a:lnTo>
                    <a:pt x="923963" y="102666"/>
                  </a:lnTo>
                  <a:lnTo>
                    <a:pt x="1026629" y="102666"/>
                  </a:lnTo>
                  <a:lnTo>
                    <a:pt x="1026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889503" y="6786108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4">
                  <a:moveTo>
                    <a:pt x="0" y="0"/>
                  </a:moveTo>
                  <a:lnTo>
                    <a:pt x="410652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018796" y="6734776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69" h="102870">
                  <a:moveTo>
                    <a:pt x="0" y="0"/>
                  </a:moveTo>
                  <a:lnTo>
                    <a:pt x="102662" y="0"/>
                  </a:lnTo>
                  <a:lnTo>
                    <a:pt x="102662" y="102662"/>
                  </a:lnTo>
                  <a:lnTo>
                    <a:pt x="0" y="102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4402818" y="3449559"/>
            <a:ext cx="718820" cy="718820"/>
            <a:chOff x="14402818" y="3449559"/>
            <a:chExt cx="718820" cy="718820"/>
          </a:xfrm>
        </p:grpSpPr>
        <p:sp>
          <p:nvSpPr>
            <p:cNvPr id="93" name="object 93"/>
            <p:cNvSpPr/>
            <p:nvPr/>
          </p:nvSpPr>
          <p:spPr>
            <a:xfrm>
              <a:off x="14402818" y="3500890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19">
                  <a:moveTo>
                    <a:pt x="0" y="0"/>
                  </a:moveTo>
                  <a:lnTo>
                    <a:pt x="718641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402816" y="3552227"/>
              <a:ext cx="718820" cy="513715"/>
            </a:xfrm>
            <a:custGeom>
              <a:avLst/>
              <a:gdLst/>
              <a:ahLst/>
              <a:cxnLst/>
              <a:rect l="l" t="t" r="r" b="b"/>
              <a:pathLst>
                <a:path w="718819" h="513714">
                  <a:moveTo>
                    <a:pt x="102654" y="0"/>
                  </a:moveTo>
                  <a:lnTo>
                    <a:pt x="0" y="0"/>
                  </a:lnTo>
                  <a:lnTo>
                    <a:pt x="0" y="102666"/>
                  </a:lnTo>
                  <a:lnTo>
                    <a:pt x="0" y="205320"/>
                  </a:lnTo>
                  <a:lnTo>
                    <a:pt x="0" y="307987"/>
                  </a:lnTo>
                  <a:lnTo>
                    <a:pt x="0" y="410654"/>
                  </a:lnTo>
                  <a:lnTo>
                    <a:pt x="0" y="513321"/>
                  </a:lnTo>
                  <a:lnTo>
                    <a:pt x="102654" y="513321"/>
                  </a:lnTo>
                  <a:lnTo>
                    <a:pt x="102654" y="410654"/>
                  </a:lnTo>
                  <a:lnTo>
                    <a:pt x="102654" y="307987"/>
                  </a:lnTo>
                  <a:lnTo>
                    <a:pt x="102654" y="205320"/>
                  </a:lnTo>
                  <a:lnTo>
                    <a:pt x="102654" y="102666"/>
                  </a:lnTo>
                  <a:lnTo>
                    <a:pt x="102654" y="0"/>
                  </a:lnTo>
                  <a:close/>
                </a:path>
                <a:path w="718819" h="513714">
                  <a:moveTo>
                    <a:pt x="513308" y="102666"/>
                  </a:moveTo>
                  <a:lnTo>
                    <a:pt x="205320" y="102666"/>
                  </a:lnTo>
                  <a:lnTo>
                    <a:pt x="205320" y="205320"/>
                  </a:lnTo>
                  <a:lnTo>
                    <a:pt x="205320" y="307987"/>
                  </a:lnTo>
                  <a:lnTo>
                    <a:pt x="205320" y="410654"/>
                  </a:lnTo>
                  <a:lnTo>
                    <a:pt x="513308" y="410654"/>
                  </a:lnTo>
                  <a:lnTo>
                    <a:pt x="513308" y="307987"/>
                  </a:lnTo>
                  <a:lnTo>
                    <a:pt x="513308" y="205320"/>
                  </a:lnTo>
                  <a:lnTo>
                    <a:pt x="513308" y="102666"/>
                  </a:lnTo>
                  <a:close/>
                </a:path>
                <a:path w="718819" h="513714">
                  <a:moveTo>
                    <a:pt x="718642" y="0"/>
                  </a:moveTo>
                  <a:lnTo>
                    <a:pt x="615975" y="0"/>
                  </a:lnTo>
                  <a:lnTo>
                    <a:pt x="615975" y="102666"/>
                  </a:lnTo>
                  <a:lnTo>
                    <a:pt x="615975" y="205320"/>
                  </a:lnTo>
                  <a:lnTo>
                    <a:pt x="615975" y="307987"/>
                  </a:lnTo>
                  <a:lnTo>
                    <a:pt x="615975" y="410654"/>
                  </a:lnTo>
                  <a:lnTo>
                    <a:pt x="615975" y="513321"/>
                  </a:lnTo>
                  <a:lnTo>
                    <a:pt x="718642" y="513321"/>
                  </a:lnTo>
                  <a:lnTo>
                    <a:pt x="718642" y="410654"/>
                  </a:lnTo>
                  <a:lnTo>
                    <a:pt x="718642" y="307987"/>
                  </a:lnTo>
                  <a:lnTo>
                    <a:pt x="718642" y="205320"/>
                  </a:lnTo>
                  <a:lnTo>
                    <a:pt x="718642" y="102666"/>
                  </a:lnTo>
                  <a:lnTo>
                    <a:pt x="718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402818" y="4116869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19">
                  <a:moveTo>
                    <a:pt x="0" y="0"/>
                  </a:moveTo>
                  <a:lnTo>
                    <a:pt x="718641" y="0"/>
                  </a:lnTo>
                </a:path>
              </a:pathLst>
            </a:custGeom>
            <a:ln w="102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10731741" y="7388745"/>
            <a:ext cx="5757545" cy="19050"/>
          </a:xfrm>
          <a:custGeom>
            <a:avLst/>
            <a:gdLst/>
            <a:ahLst/>
            <a:cxnLst/>
            <a:rect l="l" t="t" r="r" b="b"/>
            <a:pathLst>
              <a:path w="5757544" h="19050">
                <a:moveTo>
                  <a:pt x="5757342" y="0"/>
                </a:moveTo>
                <a:lnTo>
                  <a:pt x="5757342" y="0"/>
                </a:lnTo>
                <a:lnTo>
                  <a:pt x="0" y="0"/>
                </a:lnTo>
                <a:lnTo>
                  <a:pt x="0" y="19050"/>
                </a:lnTo>
                <a:lnTo>
                  <a:pt x="5757342" y="19050"/>
                </a:lnTo>
                <a:lnTo>
                  <a:pt x="57573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0354199" y="7090293"/>
            <a:ext cx="61480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htt</a:t>
            </a:r>
            <a:r>
              <a:rPr sz="2100" spc="-10" dirty="0">
                <a:latin typeface="Arial"/>
                <a:cs typeface="Arial"/>
                <a:hlinkClick r:id="rId4"/>
              </a:rPr>
              <a:t>ps://icp.adv-pub.moveonfr.com/home-</a:t>
            </a:r>
            <a:r>
              <a:rPr sz="2100" spc="-20" dirty="0">
                <a:latin typeface="Arial"/>
                <a:cs typeface="Arial"/>
                <a:hlinkClick r:id="rId4"/>
              </a:rPr>
              <a:t>page-</a:t>
            </a:r>
            <a:r>
              <a:rPr sz="2100" spc="-10" dirty="0">
                <a:latin typeface="Arial"/>
                <a:cs typeface="Arial"/>
                <a:hlinkClick r:id="rId4"/>
              </a:rPr>
              <a:t>1589/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1486</Words>
  <Application>Microsoft Office PowerPoint</Application>
  <PresentationFormat>Personnalisé</PresentationFormat>
  <Paragraphs>242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Aptos</vt:lpstr>
      <vt:lpstr>Arial</vt:lpstr>
      <vt:lpstr>Arial Narrow</vt:lpstr>
      <vt:lpstr>Times New Roman</vt:lpstr>
      <vt:lpstr>Office Theme</vt:lpstr>
      <vt:lpstr>Mobilité internationale</vt:lpstr>
      <vt:lpstr>La DRI à votre disposition  pour vous aider</vt:lpstr>
      <vt:lpstr>Mobilités de l’ICP</vt:lpstr>
      <vt:lpstr>Septembre - Décembre 2025</vt:lpstr>
      <vt:lpstr>Partir avec l’ICP</vt:lpstr>
      <vt:lpstr>Mobilités d’études</vt:lpstr>
      <vt:lpstr>Les différents types  d’accords internationaux</vt:lpstr>
      <vt:lpstr>Choisir sa destination : Site ICP : onglet « international » </vt:lpstr>
      <vt:lpstr>Mappemonde</vt:lpstr>
      <vt:lpstr>Naviguer sur la mappemonde : 1. Par discipline</vt:lpstr>
      <vt:lpstr>Naviguer sur la mappemonde : 2. Par Faculté</vt:lpstr>
      <vt:lpstr>Sur le site des facultés des universités partenaires</vt:lpstr>
      <vt:lpstr>Crédits hors Europe : équivalences</vt:lpstr>
      <vt:lpstr>Tableau des équivalences de crédits sur liens et documents</vt:lpstr>
      <vt:lpstr>Niveaux de langue</vt:lpstr>
      <vt:lpstr>Certification TOEFL ou IELTS</vt:lpstr>
      <vt:lpstr>Budget</vt:lpstr>
      <vt:lpstr>Aides financières à la mobilité</vt:lpstr>
      <vt:lpstr>1. Bourses Erasmus + pour mobilités d’études</vt:lpstr>
      <vt:lpstr>1. Bourses Erasmus + pour mobilités d’études</vt:lpstr>
      <vt:lpstr>2. Bourses ICP International      pour mobilités d’études</vt:lpstr>
      <vt:lpstr>Bourses de stages</vt:lpstr>
      <vt:lpstr>Handicap</vt:lpstr>
      <vt:lpstr>A retenir !!</vt:lpstr>
      <vt:lpstr>Assistant de langue, une année : France Education International</vt:lpstr>
      <vt:lpstr>Assistant de langue aux USA : Amity Institute</vt:lpstr>
      <vt:lpstr>Etats concernés par Amity</vt:lpstr>
      <vt:lpstr>Stages du MEAE Ministère de l’Europe et des Affaires Étrangères</vt:lpstr>
      <vt:lpstr>USA</vt:lpstr>
      <vt:lpstr>Formulaire de candidature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Mobilité internationale étudiants</dc:title>
  <dc:creator>ILCF</dc:creator>
  <cp:keywords>DAGyp_z8axI,BAFgvaYGkr4,0</cp:keywords>
  <cp:lastModifiedBy>DESMAREST Victoire</cp:lastModifiedBy>
  <cp:revision>44</cp:revision>
  <cp:lastPrinted>2025-09-17T12:51:23Z</cp:lastPrinted>
  <dcterms:created xsi:type="dcterms:W3CDTF">2025-09-11T08:54:16Z</dcterms:created>
  <dcterms:modified xsi:type="dcterms:W3CDTF">2025-10-06T13:39:15Z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2025-09-11T00:00:00Z</vt:filetime>
  </property>
  <property fmtid="{D5CDD505-2E9C-101B-9397-08002B2CF9AE}" pid="3" name="Creator">
    <vt:lpwstr>Canva</vt:lpwstr>
  </property>
  <property fmtid="{D5CDD505-2E9C-101B-9397-08002B2CF9AE}" pid="4" name="LastSaved">
    <vt:filetime>2025-09-11T00:00:00Z</vt:filetime>
  </property>
  <property fmtid="{D5CDD505-2E9C-101B-9397-08002B2CF9AE}" pid="5" name="Producer">
    <vt:lpwstr>Canva</vt:lpwstr>
  </property>
</Properties>
</file>