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8" r:id="rId7"/>
    <p:sldId id="338" r:id="rId8"/>
    <p:sldId id="337" r:id="rId9"/>
    <p:sldId id="303" r:id="rId10"/>
    <p:sldId id="316" r:id="rId11"/>
    <p:sldId id="315" r:id="rId12"/>
    <p:sldId id="334" r:id="rId13"/>
    <p:sldId id="288" r:id="rId14"/>
    <p:sldId id="292" r:id="rId15"/>
    <p:sldId id="294" r:id="rId16"/>
    <p:sldId id="299" r:id="rId17"/>
    <p:sldId id="280" r:id="rId18"/>
    <p:sldId id="282" r:id="rId19"/>
    <p:sldId id="301" r:id="rId20"/>
    <p:sldId id="314" r:id="rId21"/>
    <p:sldId id="302" r:id="rId22"/>
    <p:sldId id="281" r:id="rId23"/>
    <p:sldId id="297" r:id="rId24"/>
    <p:sldId id="340" r:id="rId25"/>
    <p:sldId id="339" r:id="rId26"/>
    <p:sldId id="307" r:id="rId27"/>
    <p:sldId id="335" r:id="rId28"/>
    <p:sldId id="304" r:id="rId29"/>
    <p:sldId id="336" r:id="rId30"/>
  </p:sldIdLst>
  <p:sldSz cx="10688638" cy="7562850"/>
  <p:notesSz cx="6797675" cy="9926638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831"/>
    <a:srgbClr val="84B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15DAA-0E99-4BF5-A577-D4B11B416FBE}" v="1" dt="2024-10-16T14:39:0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3" y="77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RON Yannick" userId="S::y.lambron@icp.fr::5def35e0-8967-4c7d-8a1f-9d08f40e7c2e" providerId="AD" clId="Web-{26BD49BC-D135-4E0E-AF23-E5868AA98F62}"/>
    <pc:docChg chg="modSld sldOrd">
      <pc:chgData name="LAMBRON Yannick" userId="S::y.lambron@icp.fr::5def35e0-8967-4c7d-8a1f-9d08f40e7c2e" providerId="AD" clId="Web-{26BD49BC-D135-4E0E-AF23-E5868AA98F62}" dt="2024-10-15T09:41:32.788" v="204" actId="20577"/>
      <pc:docMkLst>
        <pc:docMk/>
      </pc:docMkLst>
      <pc:sldChg chg="addSp delSp modSp">
        <pc:chgData name="LAMBRON Yannick" userId="S::y.lambron@icp.fr::5def35e0-8967-4c7d-8a1f-9d08f40e7c2e" providerId="AD" clId="Web-{26BD49BC-D135-4E0E-AF23-E5868AA98F62}" dt="2024-10-15T09:27:50.642" v="54" actId="14100"/>
        <pc:sldMkLst>
          <pc:docMk/>
          <pc:sldMk cId="1731335902" sldId="280"/>
        </pc:sldMkLst>
        <pc:picChg chg="add mod">
          <ac:chgData name="LAMBRON Yannick" userId="S::y.lambron@icp.fr::5def35e0-8967-4c7d-8a1f-9d08f40e7c2e" providerId="AD" clId="Web-{26BD49BC-D135-4E0E-AF23-E5868AA98F62}" dt="2024-10-15T09:27:50.642" v="54" actId="14100"/>
          <ac:picMkLst>
            <pc:docMk/>
            <pc:sldMk cId="1731335902" sldId="280"/>
            <ac:picMk id="2" creationId="{3D9D0CE4-D608-83E9-3322-FF23B207F41B}"/>
          </ac:picMkLst>
        </pc:picChg>
        <pc:picChg chg="del">
          <ac:chgData name="LAMBRON Yannick" userId="S::y.lambron@icp.fr::5def35e0-8967-4c7d-8a1f-9d08f40e7c2e" providerId="AD" clId="Web-{26BD49BC-D135-4E0E-AF23-E5868AA98F62}" dt="2024-10-15T09:27:39.376" v="50"/>
          <ac:picMkLst>
            <pc:docMk/>
            <pc:sldMk cId="1731335902" sldId="280"/>
            <ac:picMk id="8" creationId="{9203CC3A-9F17-6E0C-310E-7AE026F1F2D9}"/>
          </ac:picMkLst>
        </pc:picChg>
      </pc:sldChg>
      <pc:sldChg chg="addSp delSp modSp">
        <pc:chgData name="LAMBRON Yannick" userId="S::y.lambron@icp.fr::5def35e0-8967-4c7d-8a1f-9d08f40e7c2e" providerId="AD" clId="Web-{26BD49BC-D135-4E0E-AF23-E5868AA98F62}" dt="2024-10-15T09:22:36.744" v="41" actId="1076"/>
        <pc:sldMkLst>
          <pc:docMk/>
          <pc:sldMk cId="1327441936" sldId="288"/>
        </pc:sldMkLst>
        <pc:spChg chg="mod">
          <ac:chgData name="LAMBRON Yannick" userId="S::y.lambron@icp.fr::5def35e0-8967-4c7d-8a1f-9d08f40e7c2e" providerId="AD" clId="Web-{26BD49BC-D135-4E0E-AF23-E5868AA98F62}" dt="2024-10-15T09:22:36.744" v="41" actId="1076"/>
          <ac:spMkLst>
            <pc:docMk/>
            <pc:sldMk cId="1327441936" sldId="288"/>
            <ac:spMk id="2" creationId="{5E7189A8-FDC5-4156-8A95-19C88937552B}"/>
          </ac:spMkLst>
        </pc:spChg>
        <pc:spChg chg="mod ord">
          <ac:chgData name="LAMBRON Yannick" userId="S::y.lambron@icp.fr::5def35e0-8967-4c7d-8a1f-9d08f40e7c2e" providerId="AD" clId="Web-{26BD49BC-D135-4E0E-AF23-E5868AA98F62}" dt="2024-10-15T09:21:59.884" v="37" actId="1076"/>
          <ac:spMkLst>
            <pc:docMk/>
            <pc:sldMk cId="1327441936" sldId="288"/>
            <ac:spMk id="9" creationId="{1EA8B9BA-3868-424B-9AEB-339BED4F84CC}"/>
          </ac:spMkLst>
        </pc:spChg>
        <pc:picChg chg="add mod ord">
          <ac:chgData name="LAMBRON Yannick" userId="S::y.lambron@icp.fr::5def35e0-8967-4c7d-8a1f-9d08f40e7c2e" providerId="AD" clId="Web-{26BD49BC-D135-4E0E-AF23-E5868AA98F62}" dt="2024-10-15T09:21:34.649" v="33" actId="1076"/>
          <ac:picMkLst>
            <pc:docMk/>
            <pc:sldMk cId="1327441936" sldId="288"/>
            <ac:picMk id="4" creationId="{B280B0D9-5CBA-7CFC-85F4-3F6ABA4BB4F5}"/>
          </ac:picMkLst>
        </pc:picChg>
        <pc:picChg chg="del">
          <ac:chgData name="LAMBRON Yannick" userId="S::y.lambron@icp.fr::5def35e0-8967-4c7d-8a1f-9d08f40e7c2e" providerId="AD" clId="Web-{26BD49BC-D135-4E0E-AF23-E5868AA98F62}" dt="2024-10-15T09:20:38.257" v="19"/>
          <ac:picMkLst>
            <pc:docMk/>
            <pc:sldMk cId="1327441936" sldId="288"/>
            <ac:picMk id="8" creationId="{40DDCB78-C1A9-4F8E-8718-485DE3987BCB}"/>
          </ac:picMkLst>
        </pc:picChg>
        <pc:cxnChg chg="mod">
          <ac:chgData name="LAMBRON Yannick" userId="S::y.lambron@icp.fr::5def35e0-8967-4c7d-8a1f-9d08f40e7c2e" providerId="AD" clId="Web-{26BD49BC-D135-4E0E-AF23-E5868AA98F62}" dt="2024-10-15T09:22:12.118" v="40" actId="1076"/>
          <ac:cxnSpMkLst>
            <pc:docMk/>
            <pc:sldMk cId="1327441936" sldId="288"/>
            <ac:cxnSpMk id="7" creationId="{3F199BE9-5A42-4438-AB11-13608B64D101}"/>
          </ac:cxnSpMkLst>
        </pc:cxnChg>
      </pc:sldChg>
      <pc:sldChg chg="addSp delSp modSp">
        <pc:chgData name="LAMBRON Yannick" userId="S::y.lambron@icp.fr::5def35e0-8967-4c7d-8a1f-9d08f40e7c2e" providerId="AD" clId="Web-{26BD49BC-D135-4E0E-AF23-E5868AA98F62}" dt="2024-10-15T09:24:50.872" v="49" actId="14100"/>
        <pc:sldMkLst>
          <pc:docMk/>
          <pc:sldMk cId="2332457256" sldId="294"/>
        </pc:sldMkLst>
        <pc:spChg chg="mod">
          <ac:chgData name="LAMBRON Yannick" userId="S::y.lambron@icp.fr::5def35e0-8967-4c7d-8a1f-9d08f40e7c2e" providerId="AD" clId="Web-{26BD49BC-D135-4E0E-AF23-E5868AA98F62}" dt="2024-10-15T09:24:16.137" v="44" actId="1076"/>
          <ac:spMkLst>
            <pc:docMk/>
            <pc:sldMk cId="2332457256" sldId="294"/>
            <ac:spMk id="3" creationId="{00000000-0000-0000-0000-000000000000}"/>
          </ac:spMkLst>
        </pc:spChg>
        <pc:picChg chg="add mod">
          <ac:chgData name="LAMBRON Yannick" userId="S::y.lambron@icp.fr::5def35e0-8967-4c7d-8a1f-9d08f40e7c2e" providerId="AD" clId="Web-{26BD49BC-D135-4E0E-AF23-E5868AA98F62}" dt="2024-10-15T09:24:50.872" v="49" actId="14100"/>
          <ac:picMkLst>
            <pc:docMk/>
            <pc:sldMk cId="2332457256" sldId="294"/>
            <ac:picMk id="2" creationId="{32F45E33-844F-6F61-EB57-9BD7A3953918}"/>
          </ac:picMkLst>
        </pc:picChg>
        <pc:picChg chg="del">
          <ac:chgData name="LAMBRON Yannick" userId="S::y.lambron@icp.fr::5def35e0-8967-4c7d-8a1f-9d08f40e7c2e" providerId="AD" clId="Web-{26BD49BC-D135-4E0E-AF23-E5868AA98F62}" dt="2024-10-15T09:24:31.091" v="45"/>
          <ac:picMkLst>
            <pc:docMk/>
            <pc:sldMk cId="2332457256" sldId="294"/>
            <ac:picMk id="8" creationId="{E726735C-31F9-4BE5-827A-F69645B23973}"/>
          </ac:picMkLst>
        </pc:picChg>
      </pc:sldChg>
      <pc:sldChg chg="addSp delSp modSp">
        <pc:chgData name="LAMBRON Yannick" userId="S::y.lambron@icp.fr::5def35e0-8967-4c7d-8a1f-9d08f40e7c2e" providerId="AD" clId="Web-{26BD49BC-D135-4E0E-AF23-E5868AA98F62}" dt="2024-10-15T09:30:27.506" v="61" actId="14100"/>
        <pc:sldMkLst>
          <pc:docMk/>
          <pc:sldMk cId="758721862" sldId="297"/>
        </pc:sldMkLst>
        <pc:picChg chg="add mod ord">
          <ac:chgData name="LAMBRON Yannick" userId="S::y.lambron@icp.fr::5def35e0-8967-4c7d-8a1f-9d08f40e7c2e" providerId="AD" clId="Web-{26BD49BC-D135-4E0E-AF23-E5868AA98F62}" dt="2024-10-15T09:30:27.506" v="61" actId="14100"/>
          <ac:picMkLst>
            <pc:docMk/>
            <pc:sldMk cId="758721862" sldId="297"/>
            <ac:picMk id="2" creationId="{32F0316F-F670-7D4C-CFA1-F5008F468931}"/>
          </ac:picMkLst>
        </pc:picChg>
        <pc:picChg chg="mod">
          <ac:chgData name="LAMBRON Yannick" userId="S::y.lambron@icp.fr::5def35e0-8967-4c7d-8a1f-9d08f40e7c2e" providerId="AD" clId="Web-{26BD49BC-D135-4E0E-AF23-E5868AA98F62}" dt="2024-10-15T09:30:14.583" v="60" actId="14100"/>
          <ac:picMkLst>
            <pc:docMk/>
            <pc:sldMk cId="758721862" sldId="297"/>
            <ac:picMk id="9" creationId="{13FA681F-8163-4F8A-B3C6-6A61220805F8}"/>
          </ac:picMkLst>
        </pc:picChg>
        <pc:picChg chg="del">
          <ac:chgData name="LAMBRON Yannick" userId="S::y.lambron@icp.fr::5def35e0-8967-4c7d-8a1f-9d08f40e7c2e" providerId="AD" clId="Web-{26BD49BC-D135-4E0E-AF23-E5868AA98F62}" dt="2024-10-15T09:29:53.583" v="55"/>
          <ac:picMkLst>
            <pc:docMk/>
            <pc:sldMk cId="758721862" sldId="297"/>
            <ac:picMk id="1028" creationId="{E030F516-8D33-CF18-4F7D-38618462F477}"/>
          </ac:picMkLst>
        </pc:picChg>
      </pc:sldChg>
      <pc:sldChg chg="modSp">
        <pc:chgData name="LAMBRON Yannick" userId="S::y.lambron@icp.fr::5def35e0-8967-4c7d-8a1f-9d08f40e7c2e" providerId="AD" clId="Web-{26BD49BC-D135-4E0E-AF23-E5868AA98F62}" dt="2024-10-15T09:41:32.788" v="204" actId="20577"/>
        <pc:sldMkLst>
          <pc:docMk/>
          <pc:sldMk cId="1487239344" sldId="302"/>
        </pc:sldMkLst>
        <pc:spChg chg="mod">
          <ac:chgData name="LAMBRON Yannick" userId="S::y.lambron@icp.fr::5def35e0-8967-4c7d-8a1f-9d08f40e7c2e" providerId="AD" clId="Web-{26BD49BC-D135-4E0E-AF23-E5868AA98F62}" dt="2024-10-15T09:41:32.788" v="204" actId="20577"/>
          <ac:spMkLst>
            <pc:docMk/>
            <pc:sldMk cId="1487239344" sldId="302"/>
            <ac:spMk id="13" creationId="{3605B781-545D-43C6-8ABD-BA2DB6130AF6}"/>
          </ac:spMkLst>
        </pc:spChg>
        <pc:cxnChg chg="mod">
          <ac:chgData name="LAMBRON Yannick" userId="S::y.lambron@icp.fr::5def35e0-8967-4c7d-8a1f-9d08f40e7c2e" providerId="AD" clId="Web-{26BD49BC-D135-4E0E-AF23-E5868AA98F62}" dt="2024-10-15T09:39:46.848" v="187" actId="14100"/>
          <ac:cxnSpMkLst>
            <pc:docMk/>
            <pc:sldMk cId="1487239344" sldId="302"/>
            <ac:cxnSpMk id="9" creationId="{71E30495-EE88-C83E-085B-929812C19897}"/>
          </ac:cxnSpMkLst>
        </pc:cxnChg>
      </pc:sldChg>
      <pc:sldChg chg="modSp">
        <pc:chgData name="LAMBRON Yannick" userId="S::y.lambron@icp.fr::5def35e0-8967-4c7d-8a1f-9d08f40e7c2e" providerId="AD" clId="Web-{26BD49BC-D135-4E0E-AF23-E5868AA98F62}" dt="2024-10-15T09:33:29.510" v="84" actId="14100"/>
        <pc:sldMkLst>
          <pc:docMk/>
          <pc:sldMk cId="1823701344" sldId="308"/>
        </pc:sldMkLst>
        <pc:spChg chg="mod">
          <ac:chgData name="LAMBRON Yannick" userId="S::y.lambron@icp.fr::5def35e0-8967-4c7d-8a1f-9d08f40e7c2e" providerId="AD" clId="Web-{26BD49BC-D135-4E0E-AF23-E5868AA98F62}" dt="2024-10-15T09:33:29.510" v="84" actId="14100"/>
          <ac:spMkLst>
            <pc:docMk/>
            <pc:sldMk cId="1823701344" sldId="308"/>
            <ac:spMk id="4" creationId="{6ABB5428-0062-42D2-BE40-683C14366BE7}"/>
          </ac:spMkLst>
        </pc:spChg>
      </pc:sldChg>
      <pc:sldChg chg="addSp delSp modSp">
        <pc:chgData name="LAMBRON Yannick" userId="S::y.lambron@icp.fr::5def35e0-8967-4c7d-8a1f-9d08f40e7c2e" providerId="AD" clId="Web-{26BD49BC-D135-4E0E-AF23-E5868AA98F62}" dt="2024-10-15T09:17:57.690" v="18" actId="20577"/>
        <pc:sldMkLst>
          <pc:docMk/>
          <pc:sldMk cId="2665940499" sldId="315"/>
        </pc:sldMkLst>
        <pc:spChg chg="mod">
          <ac:chgData name="LAMBRON Yannick" userId="S::y.lambron@icp.fr::5def35e0-8967-4c7d-8a1f-9d08f40e7c2e" providerId="AD" clId="Web-{26BD49BC-D135-4E0E-AF23-E5868AA98F62}" dt="2024-10-15T09:17:03.673" v="17" actId="20577"/>
          <ac:spMkLst>
            <pc:docMk/>
            <pc:sldMk cId="2665940499" sldId="315"/>
            <ac:spMk id="2" creationId="{41146C69-9D32-4C96-AA70-B4EF5902158E}"/>
          </ac:spMkLst>
        </pc:spChg>
        <pc:spChg chg="mod">
          <ac:chgData name="LAMBRON Yannick" userId="S::y.lambron@icp.fr::5def35e0-8967-4c7d-8a1f-9d08f40e7c2e" providerId="AD" clId="Web-{26BD49BC-D135-4E0E-AF23-E5868AA98F62}" dt="2024-10-15T09:17:57.690" v="18" actId="20577"/>
          <ac:spMkLst>
            <pc:docMk/>
            <pc:sldMk cId="2665940499" sldId="315"/>
            <ac:spMk id="3" creationId="{9A6A9677-6C50-4786-A7D9-5E1DE5FB73E7}"/>
          </ac:spMkLst>
        </pc:spChg>
        <pc:picChg chg="add mod">
          <ac:chgData name="LAMBRON Yannick" userId="S::y.lambron@icp.fr::5def35e0-8967-4c7d-8a1f-9d08f40e7c2e" providerId="AD" clId="Web-{26BD49BC-D135-4E0E-AF23-E5868AA98F62}" dt="2024-10-15T09:16:53.251" v="16"/>
          <ac:picMkLst>
            <pc:docMk/>
            <pc:sldMk cId="2665940499" sldId="315"/>
            <ac:picMk id="4" creationId="{479B3D10-7DA5-6DE6-2A8F-7E6DDF208B8D}"/>
          </ac:picMkLst>
        </pc:picChg>
        <pc:picChg chg="del">
          <ac:chgData name="LAMBRON Yannick" userId="S::y.lambron@icp.fr::5def35e0-8967-4c7d-8a1f-9d08f40e7c2e" providerId="AD" clId="Web-{26BD49BC-D135-4E0E-AF23-E5868AA98F62}" dt="2024-10-15T09:16:10.688" v="12"/>
          <ac:picMkLst>
            <pc:docMk/>
            <pc:sldMk cId="2665940499" sldId="315"/>
            <ac:picMk id="7" creationId="{0A55D3EC-B4CB-2819-C012-6402425F50F6}"/>
          </ac:picMkLst>
        </pc:picChg>
      </pc:sldChg>
      <pc:sldChg chg="modSp">
        <pc:chgData name="LAMBRON Yannick" userId="S::y.lambron@icp.fr::5def35e0-8967-4c7d-8a1f-9d08f40e7c2e" providerId="AD" clId="Web-{26BD49BC-D135-4E0E-AF23-E5868AA98F62}" dt="2024-10-15T09:06:50.626" v="11" actId="20577"/>
        <pc:sldMkLst>
          <pc:docMk/>
          <pc:sldMk cId="2568765168" sldId="316"/>
        </pc:sldMkLst>
        <pc:spChg chg="mod">
          <ac:chgData name="LAMBRON Yannick" userId="S::y.lambron@icp.fr::5def35e0-8967-4c7d-8a1f-9d08f40e7c2e" providerId="AD" clId="Web-{26BD49BC-D135-4E0E-AF23-E5868AA98F62}" dt="2024-10-15T09:06:50.626" v="11" actId="20577"/>
          <ac:spMkLst>
            <pc:docMk/>
            <pc:sldMk cId="2568765168" sldId="316"/>
            <ac:spMk id="3" creationId="{20BA142E-BCB7-426D-A423-49E6ABFA6669}"/>
          </ac:spMkLst>
        </pc:spChg>
      </pc:sldChg>
      <pc:sldChg chg="ord">
        <pc:chgData name="LAMBRON Yannick" userId="S::y.lambron@icp.fr::5def35e0-8967-4c7d-8a1f-9d08f40e7c2e" providerId="AD" clId="Web-{26BD49BC-D135-4E0E-AF23-E5868AA98F62}" dt="2024-10-15T09:35:15.341" v="85"/>
        <pc:sldMkLst>
          <pc:docMk/>
          <pc:sldMk cId="1346407273" sldId="334"/>
        </pc:sldMkLst>
      </pc:sldChg>
      <pc:sldChg chg="modSp">
        <pc:chgData name="LAMBRON Yannick" userId="S::y.lambron@icp.fr::5def35e0-8967-4c7d-8a1f-9d08f40e7c2e" providerId="AD" clId="Web-{26BD49BC-D135-4E0E-AF23-E5868AA98F62}" dt="2024-10-15T09:32:28.368" v="83" actId="20577"/>
        <pc:sldMkLst>
          <pc:docMk/>
          <pc:sldMk cId="3948078073" sldId="335"/>
        </pc:sldMkLst>
        <pc:spChg chg="mod">
          <ac:chgData name="LAMBRON Yannick" userId="S::y.lambron@icp.fr::5def35e0-8967-4c7d-8a1f-9d08f40e7c2e" providerId="AD" clId="Web-{26BD49BC-D135-4E0E-AF23-E5868AA98F62}" dt="2024-10-15T09:32:28.368" v="83" actId="20577"/>
          <ac:spMkLst>
            <pc:docMk/>
            <pc:sldMk cId="3948078073" sldId="335"/>
            <ac:spMk id="3" creationId="{6489A2C3-D4A7-0F01-8B88-632D5B8943F0}"/>
          </ac:spMkLst>
        </pc:spChg>
      </pc:sldChg>
    </pc:docChg>
  </pc:docChgLst>
  <pc:docChgLst>
    <pc:chgData name="LAMBRON Yannick" userId="S::y.lambron@icp.fr::5def35e0-8967-4c7d-8a1f-9d08f40e7c2e" providerId="AD" clId="Web-{53F8DA5A-1337-4C5D-8738-C28878358A29}"/>
    <pc:docChg chg="modSld">
      <pc:chgData name="LAMBRON Yannick" userId="S::y.lambron@icp.fr::5def35e0-8967-4c7d-8a1f-9d08f40e7c2e" providerId="AD" clId="Web-{53F8DA5A-1337-4C5D-8738-C28878358A29}" dt="2024-10-15T08:32:37.510" v="1" actId="20577"/>
      <pc:docMkLst>
        <pc:docMk/>
      </pc:docMkLst>
      <pc:sldChg chg="modSp">
        <pc:chgData name="LAMBRON Yannick" userId="S::y.lambron@icp.fr::5def35e0-8967-4c7d-8a1f-9d08f40e7c2e" providerId="AD" clId="Web-{53F8DA5A-1337-4C5D-8738-C28878358A29}" dt="2024-10-15T08:32:37.510" v="1" actId="20577"/>
        <pc:sldMkLst>
          <pc:docMk/>
          <pc:sldMk cId="1938633165" sldId="338"/>
        </pc:sldMkLst>
        <pc:spChg chg="mod">
          <ac:chgData name="LAMBRON Yannick" userId="S::y.lambron@icp.fr::5def35e0-8967-4c7d-8a1f-9d08f40e7c2e" providerId="AD" clId="Web-{53F8DA5A-1337-4C5D-8738-C28878358A29}" dt="2024-10-15T08:32:37.510" v="1" actId="20577"/>
          <ac:spMkLst>
            <pc:docMk/>
            <pc:sldMk cId="1938633165" sldId="338"/>
            <ac:spMk id="2" creationId="{CC9D77A0-FCDA-5C93-15E9-3E38858DE5DB}"/>
          </ac:spMkLst>
        </pc:spChg>
      </pc:sldChg>
    </pc:docChg>
  </pc:docChgLst>
  <pc:docChgLst>
    <pc:chgData name="LAMBRON Yannick" userId="5def35e0-8967-4c7d-8a1f-9d08f40e7c2e" providerId="ADAL" clId="{1D915DAA-0E99-4BF5-A577-D4B11B416FBE}"/>
    <pc:docChg chg="undo custSel addSld modSld">
      <pc:chgData name="LAMBRON Yannick" userId="5def35e0-8967-4c7d-8a1f-9d08f40e7c2e" providerId="ADAL" clId="{1D915DAA-0E99-4BF5-A577-D4B11B416FBE}" dt="2024-10-17T14:19:46.509" v="4087" actId="20577"/>
      <pc:docMkLst>
        <pc:docMk/>
      </pc:docMkLst>
      <pc:sldChg chg="modSp mod">
        <pc:chgData name="LAMBRON Yannick" userId="5def35e0-8967-4c7d-8a1f-9d08f40e7c2e" providerId="ADAL" clId="{1D915DAA-0E99-4BF5-A577-D4B11B416FBE}" dt="2024-10-17T10:01:35.240" v="2846"/>
        <pc:sldMkLst>
          <pc:docMk/>
          <pc:sldMk cId="1327441936" sldId="288"/>
        </pc:sldMkLst>
        <pc:picChg chg="mod">
          <ac:chgData name="LAMBRON Yannick" userId="5def35e0-8967-4c7d-8a1f-9d08f40e7c2e" providerId="ADAL" clId="{1D915DAA-0E99-4BF5-A577-D4B11B416FBE}" dt="2024-10-17T10:01:35.240" v="2846"/>
          <ac:picMkLst>
            <pc:docMk/>
            <pc:sldMk cId="1327441936" sldId="288"/>
            <ac:picMk id="4" creationId="{B280B0D9-5CBA-7CFC-85F4-3F6ABA4BB4F5}"/>
          </ac:picMkLst>
        </pc:picChg>
      </pc:sldChg>
      <pc:sldChg chg="modSp mod">
        <pc:chgData name="LAMBRON Yannick" userId="5def35e0-8967-4c7d-8a1f-9d08f40e7c2e" providerId="ADAL" clId="{1D915DAA-0E99-4BF5-A577-D4B11B416FBE}" dt="2024-10-17T07:51:20.741" v="2832" actId="1076"/>
        <pc:sldMkLst>
          <pc:docMk/>
          <pc:sldMk cId="758721862" sldId="297"/>
        </pc:sldMkLst>
        <pc:picChg chg="mod">
          <ac:chgData name="LAMBRON Yannick" userId="5def35e0-8967-4c7d-8a1f-9d08f40e7c2e" providerId="ADAL" clId="{1D915DAA-0E99-4BF5-A577-D4B11B416FBE}" dt="2024-10-17T07:51:20.741" v="2832" actId="1076"/>
          <ac:picMkLst>
            <pc:docMk/>
            <pc:sldMk cId="758721862" sldId="297"/>
            <ac:picMk id="2" creationId="{32F0316F-F670-7D4C-CFA1-F5008F468931}"/>
          </ac:picMkLst>
        </pc:picChg>
      </pc:sldChg>
      <pc:sldChg chg="delSp modSp mod">
        <pc:chgData name="LAMBRON Yannick" userId="5def35e0-8967-4c7d-8a1f-9d08f40e7c2e" providerId="ADAL" clId="{1D915DAA-0E99-4BF5-A577-D4B11B416FBE}" dt="2024-10-17T08:17:26.392" v="2843" actId="1076"/>
        <pc:sldMkLst>
          <pc:docMk/>
          <pc:sldMk cId="1313799722" sldId="301"/>
        </pc:sldMkLst>
        <pc:spChg chg="del">
          <ac:chgData name="LAMBRON Yannick" userId="5def35e0-8967-4c7d-8a1f-9d08f40e7c2e" providerId="ADAL" clId="{1D915DAA-0E99-4BF5-A577-D4B11B416FBE}" dt="2024-10-17T08:17:24.390" v="2842" actId="478"/>
          <ac:spMkLst>
            <pc:docMk/>
            <pc:sldMk cId="1313799722" sldId="301"/>
            <ac:spMk id="17" creationId="{FC914C36-5963-420C-A18C-A02D39D21012}"/>
          </ac:spMkLst>
        </pc:spChg>
        <pc:picChg chg="mod">
          <ac:chgData name="LAMBRON Yannick" userId="5def35e0-8967-4c7d-8a1f-9d08f40e7c2e" providerId="ADAL" clId="{1D915DAA-0E99-4BF5-A577-D4B11B416FBE}" dt="2024-10-17T08:17:26.392" v="2843" actId="1076"/>
          <ac:picMkLst>
            <pc:docMk/>
            <pc:sldMk cId="1313799722" sldId="301"/>
            <ac:picMk id="4" creationId="{5500718B-BEE8-26E7-4E40-58D3367FF760}"/>
          </ac:picMkLst>
        </pc:picChg>
      </pc:sldChg>
      <pc:sldChg chg="modSp mod">
        <pc:chgData name="LAMBRON Yannick" userId="5def35e0-8967-4c7d-8a1f-9d08f40e7c2e" providerId="ADAL" clId="{1D915DAA-0E99-4BF5-A577-D4B11B416FBE}" dt="2024-10-17T10:01:11.698" v="2844" actId="1076"/>
        <pc:sldMkLst>
          <pc:docMk/>
          <pc:sldMk cId="1487239344" sldId="302"/>
        </pc:sldMkLst>
        <pc:spChg chg="mod">
          <ac:chgData name="LAMBRON Yannick" userId="5def35e0-8967-4c7d-8a1f-9d08f40e7c2e" providerId="ADAL" clId="{1D915DAA-0E99-4BF5-A577-D4B11B416FBE}" dt="2024-10-17T10:01:11.698" v="2844" actId="1076"/>
          <ac:spMkLst>
            <pc:docMk/>
            <pc:sldMk cId="1487239344" sldId="302"/>
            <ac:spMk id="12" creationId="{E9008DFD-D7CC-4BEC-84C9-00A84BB872D5}"/>
          </ac:spMkLst>
        </pc:spChg>
      </pc:sldChg>
      <pc:sldChg chg="modSp mod">
        <pc:chgData name="LAMBRON Yannick" userId="5def35e0-8967-4c7d-8a1f-9d08f40e7c2e" providerId="ADAL" clId="{1D915DAA-0E99-4BF5-A577-D4B11B416FBE}" dt="2024-10-17T08:17:06.125" v="2838" actId="1076"/>
        <pc:sldMkLst>
          <pc:docMk/>
          <pc:sldMk cId="4130916397" sldId="314"/>
        </pc:sldMkLst>
        <pc:spChg chg="mod">
          <ac:chgData name="LAMBRON Yannick" userId="5def35e0-8967-4c7d-8a1f-9d08f40e7c2e" providerId="ADAL" clId="{1D915DAA-0E99-4BF5-A577-D4B11B416FBE}" dt="2024-10-17T07:51:42.792" v="2833" actId="1582"/>
          <ac:spMkLst>
            <pc:docMk/>
            <pc:sldMk cId="4130916397" sldId="314"/>
            <ac:spMk id="12" creationId="{03C3FE66-44C1-4AAB-BD50-F799B32BC098}"/>
          </ac:spMkLst>
        </pc:spChg>
        <pc:picChg chg="mod">
          <ac:chgData name="LAMBRON Yannick" userId="5def35e0-8967-4c7d-8a1f-9d08f40e7c2e" providerId="ADAL" clId="{1D915DAA-0E99-4BF5-A577-D4B11B416FBE}" dt="2024-10-17T08:17:06.125" v="2838" actId="1076"/>
          <ac:picMkLst>
            <pc:docMk/>
            <pc:sldMk cId="4130916397" sldId="314"/>
            <ac:picMk id="3" creationId="{1693974A-65DF-E3A8-5D68-06B4E57E7B38}"/>
          </ac:picMkLst>
        </pc:picChg>
      </pc:sldChg>
      <pc:sldChg chg="modSp mod">
        <pc:chgData name="LAMBRON Yannick" userId="5def35e0-8967-4c7d-8a1f-9d08f40e7c2e" providerId="ADAL" clId="{1D915DAA-0E99-4BF5-A577-D4B11B416FBE}" dt="2024-10-16T12:35:13.329" v="1799" actId="13926"/>
        <pc:sldMkLst>
          <pc:docMk/>
          <pc:sldMk cId="2665940499" sldId="315"/>
        </pc:sldMkLst>
        <pc:spChg chg="mod">
          <ac:chgData name="LAMBRON Yannick" userId="5def35e0-8967-4c7d-8a1f-9d08f40e7c2e" providerId="ADAL" clId="{1D915DAA-0E99-4BF5-A577-D4B11B416FBE}" dt="2024-10-16T12:35:13.329" v="1799" actId="13926"/>
          <ac:spMkLst>
            <pc:docMk/>
            <pc:sldMk cId="2665940499" sldId="315"/>
            <ac:spMk id="3" creationId="{9A6A9677-6C50-4786-A7D9-5E1DE5FB73E7}"/>
          </ac:spMkLst>
        </pc:spChg>
      </pc:sldChg>
      <pc:sldChg chg="modSp mod">
        <pc:chgData name="LAMBRON Yannick" userId="5def35e0-8967-4c7d-8a1f-9d08f40e7c2e" providerId="ADAL" clId="{1D915DAA-0E99-4BF5-A577-D4B11B416FBE}" dt="2024-10-17T07:50:46.278" v="2831" actId="13926"/>
        <pc:sldMkLst>
          <pc:docMk/>
          <pc:sldMk cId="3364114316" sldId="337"/>
        </pc:sldMkLst>
        <pc:spChg chg="mod">
          <ac:chgData name="LAMBRON Yannick" userId="5def35e0-8967-4c7d-8a1f-9d08f40e7c2e" providerId="ADAL" clId="{1D915DAA-0E99-4BF5-A577-D4B11B416FBE}" dt="2024-10-17T07:50:46.278" v="2831" actId="13926"/>
          <ac:spMkLst>
            <pc:docMk/>
            <pc:sldMk cId="3364114316" sldId="337"/>
            <ac:spMk id="2" creationId="{CC9D77A0-FCDA-5C93-15E9-3E38858DE5DB}"/>
          </ac:spMkLst>
        </pc:spChg>
      </pc:sldChg>
      <pc:sldChg chg="modSp mod">
        <pc:chgData name="LAMBRON Yannick" userId="5def35e0-8967-4c7d-8a1f-9d08f40e7c2e" providerId="ADAL" clId="{1D915DAA-0E99-4BF5-A577-D4B11B416FBE}" dt="2024-10-16T09:07:19.221" v="1" actId="255"/>
        <pc:sldMkLst>
          <pc:docMk/>
          <pc:sldMk cId="1938633165" sldId="338"/>
        </pc:sldMkLst>
        <pc:spChg chg="mod">
          <ac:chgData name="LAMBRON Yannick" userId="5def35e0-8967-4c7d-8a1f-9d08f40e7c2e" providerId="ADAL" clId="{1D915DAA-0E99-4BF5-A577-D4B11B416FBE}" dt="2024-10-16T09:07:19.221" v="1" actId="255"/>
          <ac:spMkLst>
            <pc:docMk/>
            <pc:sldMk cId="1938633165" sldId="338"/>
            <ac:spMk id="2" creationId="{CC9D77A0-FCDA-5C93-15E9-3E38858DE5DB}"/>
          </ac:spMkLst>
        </pc:spChg>
      </pc:sldChg>
      <pc:sldChg chg="addSp delSp modSp add mod modClrScheme delAnim chgLayout">
        <pc:chgData name="LAMBRON Yannick" userId="5def35e0-8967-4c7d-8a1f-9d08f40e7c2e" providerId="ADAL" clId="{1D915DAA-0E99-4BF5-A577-D4B11B416FBE}" dt="2024-10-17T14:19:46.509" v="4087" actId="20577"/>
        <pc:sldMkLst>
          <pc:docMk/>
          <pc:sldMk cId="3542381079" sldId="339"/>
        </pc:sldMkLst>
        <pc:spChg chg="add mod ord">
          <ac:chgData name="LAMBRON Yannick" userId="5def35e0-8967-4c7d-8a1f-9d08f40e7c2e" providerId="ADAL" clId="{1D915DAA-0E99-4BF5-A577-D4B11B416FBE}" dt="2024-10-16T09:15:19.634" v="127" actId="20577"/>
          <ac:spMkLst>
            <pc:docMk/>
            <pc:sldMk cId="3542381079" sldId="339"/>
            <ac:spMk id="3" creationId="{44E3AC21-0171-12CA-50EC-85D5B5934527}"/>
          </ac:spMkLst>
        </pc:spChg>
        <pc:spChg chg="add mod ord">
          <ac:chgData name="LAMBRON Yannick" userId="5def35e0-8967-4c7d-8a1f-9d08f40e7c2e" providerId="ADAL" clId="{1D915DAA-0E99-4BF5-A577-D4B11B416FBE}" dt="2024-10-17T14:19:46.509" v="4087" actId="20577"/>
          <ac:spMkLst>
            <pc:docMk/>
            <pc:sldMk cId="3542381079" sldId="339"/>
            <ac:spMk id="4" creationId="{231AA8F0-D96E-A83A-0600-161D98D34DB1}"/>
          </ac:spMkLst>
        </pc:spChg>
        <pc:spChg chg="del">
          <ac:chgData name="LAMBRON Yannick" userId="5def35e0-8967-4c7d-8a1f-9d08f40e7c2e" providerId="ADAL" clId="{1D915DAA-0E99-4BF5-A577-D4B11B416FBE}" dt="2024-10-16T09:12:30.732" v="55" actId="478"/>
          <ac:spMkLst>
            <pc:docMk/>
            <pc:sldMk cId="3542381079" sldId="339"/>
            <ac:spMk id="5" creationId="{00000000-0000-0000-0000-000000000000}"/>
          </ac:spMkLst>
        </pc:spChg>
        <pc:spChg chg="mod ord">
          <ac:chgData name="LAMBRON Yannick" userId="5def35e0-8967-4c7d-8a1f-9d08f40e7c2e" providerId="ADAL" clId="{1D915DAA-0E99-4BF5-A577-D4B11B416FBE}" dt="2024-10-16T09:13:00.151" v="56" actId="700"/>
          <ac:spMkLst>
            <pc:docMk/>
            <pc:sldMk cId="3542381079" sldId="339"/>
            <ac:spMk id="6" creationId="{DFB93046-B64F-49DC-A972-C1A1215275B4}"/>
          </ac:spMkLst>
        </pc:spChg>
        <pc:picChg chg="del">
          <ac:chgData name="LAMBRON Yannick" userId="5def35e0-8967-4c7d-8a1f-9d08f40e7c2e" providerId="ADAL" clId="{1D915DAA-0E99-4BF5-A577-D4B11B416FBE}" dt="2024-10-16T09:12:00.020" v="3" actId="478"/>
          <ac:picMkLst>
            <pc:docMk/>
            <pc:sldMk cId="3542381079" sldId="339"/>
            <ac:picMk id="2" creationId="{32F0316F-F670-7D4C-CFA1-F5008F468931}"/>
          </ac:picMkLst>
        </pc:picChg>
        <pc:picChg chg="del">
          <ac:chgData name="LAMBRON Yannick" userId="5def35e0-8967-4c7d-8a1f-9d08f40e7c2e" providerId="ADAL" clId="{1D915DAA-0E99-4BF5-A577-D4B11B416FBE}" dt="2024-10-16T09:12:27.791" v="54" actId="478"/>
          <ac:picMkLst>
            <pc:docMk/>
            <pc:sldMk cId="3542381079" sldId="339"/>
            <ac:picMk id="9" creationId="{13FA681F-8163-4F8A-B3C6-6A61220805F8}"/>
          </ac:picMkLst>
        </pc:picChg>
      </pc:sldChg>
      <pc:sldChg chg="addSp delSp modSp add mod modClrScheme delAnim chgLayout">
        <pc:chgData name="LAMBRON Yannick" userId="5def35e0-8967-4c7d-8a1f-9d08f40e7c2e" providerId="ADAL" clId="{1D915DAA-0E99-4BF5-A577-D4B11B416FBE}" dt="2024-10-17T14:17:28.062" v="4071" actId="1076"/>
        <pc:sldMkLst>
          <pc:docMk/>
          <pc:sldMk cId="1001295385" sldId="340"/>
        </pc:sldMkLst>
        <pc:spChg chg="add del mod ord">
          <ac:chgData name="LAMBRON Yannick" userId="5def35e0-8967-4c7d-8a1f-9d08f40e7c2e" providerId="ADAL" clId="{1D915DAA-0E99-4BF5-A577-D4B11B416FBE}" dt="2024-10-16T14:39:21.545" v="2540" actId="478"/>
          <ac:spMkLst>
            <pc:docMk/>
            <pc:sldMk cId="1001295385" sldId="340"/>
            <ac:spMk id="3" creationId="{3126D68F-C05A-F5E9-59E4-A91EC61F0306}"/>
          </ac:spMkLst>
        </pc:spChg>
        <pc:spChg chg="add mod ord">
          <ac:chgData name="LAMBRON Yannick" userId="5def35e0-8967-4c7d-8a1f-9d08f40e7c2e" providerId="ADAL" clId="{1D915DAA-0E99-4BF5-A577-D4B11B416FBE}" dt="2024-10-17T14:17:28.062" v="4071" actId="1076"/>
          <ac:spMkLst>
            <pc:docMk/>
            <pc:sldMk cId="1001295385" sldId="340"/>
            <ac:spMk id="4" creationId="{00CCC904-3DCC-3927-86DD-67EA3320785A}"/>
          </ac:spMkLst>
        </pc:spChg>
        <pc:spChg chg="del mod">
          <ac:chgData name="LAMBRON Yannick" userId="5def35e0-8967-4c7d-8a1f-9d08f40e7c2e" providerId="ADAL" clId="{1D915DAA-0E99-4BF5-A577-D4B11B416FBE}" dt="2024-10-16T14:39:02.818" v="2538" actId="478"/>
          <ac:spMkLst>
            <pc:docMk/>
            <pc:sldMk cId="1001295385" sldId="340"/>
            <ac:spMk id="5" creationId="{00000000-0000-0000-0000-000000000000}"/>
          </ac:spMkLst>
        </pc:spChg>
        <pc:spChg chg="mod ord">
          <ac:chgData name="LAMBRON Yannick" userId="5def35e0-8967-4c7d-8a1f-9d08f40e7c2e" providerId="ADAL" clId="{1D915DAA-0E99-4BF5-A577-D4B11B416FBE}" dt="2024-10-17T13:50:20.393" v="3050" actId="20577"/>
          <ac:spMkLst>
            <pc:docMk/>
            <pc:sldMk cId="1001295385" sldId="340"/>
            <ac:spMk id="6" creationId="{DFB93046-B64F-49DC-A972-C1A1215275B4}"/>
          </ac:spMkLst>
        </pc:spChg>
        <pc:picChg chg="del">
          <ac:chgData name="LAMBRON Yannick" userId="5def35e0-8967-4c7d-8a1f-9d08f40e7c2e" providerId="ADAL" clId="{1D915DAA-0E99-4BF5-A577-D4B11B416FBE}" dt="2024-10-16T14:38:31.071" v="2505" actId="478"/>
          <ac:picMkLst>
            <pc:docMk/>
            <pc:sldMk cId="1001295385" sldId="340"/>
            <ac:picMk id="2" creationId="{32F0316F-F670-7D4C-CFA1-F5008F468931}"/>
          </ac:picMkLst>
        </pc:picChg>
        <pc:picChg chg="del">
          <ac:chgData name="LAMBRON Yannick" userId="5def35e0-8967-4c7d-8a1f-9d08f40e7c2e" providerId="ADAL" clId="{1D915DAA-0E99-4BF5-A577-D4B11B416FBE}" dt="2024-10-16T14:38:59.092" v="2536" actId="478"/>
          <ac:picMkLst>
            <pc:docMk/>
            <pc:sldMk cId="1001295385" sldId="340"/>
            <ac:picMk id="9" creationId="{13FA681F-8163-4F8A-B3C6-6A61220805F8}"/>
          </ac:picMkLst>
        </pc:picChg>
      </pc:sldChg>
    </pc:docChg>
  </pc:docChgLst>
  <pc:docChgLst>
    <pc:chgData name="LAMBRON Yannick" userId="S::y.lambron@icp.fr::5def35e0-8967-4c7d-8a1f-9d08f40e7c2e" providerId="AD" clId="Web-{6D83D543-5C31-4F06-BAF8-B9818A826AA7}"/>
    <pc:docChg chg="modSld">
      <pc:chgData name="LAMBRON Yannick" userId="S::y.lambron@icp.fr::5def35e0-8967-4c7d-8a1f-9d08f40e7c2e" providerId="AD" clId="Web-{6D83D543-5C31-4F06-BAF8-B9818A826AA7}" dt="2024-10-15T08:48:51.992" v="24" actId="20577"/>
      <pc:docMkLst>
        <pc:docMk/>
      </pc:docMkLst>
      <pc:sldChg chg="modSp">
        <pc:chgData name="LAMBRON Yannick" userId="S::y.lambron@icp.fr::5def35e0-8967-4c7d-8a1f-9d08f40e7c2e" providerId="AD" clId="Web-{6D83D543-5C31-4F06-BAF8-B9818A826AA7}" dt="2024-10-15T08:48:51.992" v="24" actId="20577"/>
        <pc:sldMkLst>
          <pc:docMk/>
          <pc:sldMk cId="2665940499" sldId="315"/>
        </pc:sldMkLst>
        <pc:spChg chg="mod">
          <ac:chgData name="LAMBRON Yannick" userId="S::y.lambron@icp.fr::5def35e0-8967-4c7d-8a1f-9d08f40e7c2e" providerId="AD" clId="Web-{6D83D543-5C31-4F06-BAF8-B9818A826AA7}" dt="2024-10-15T08:48:51.992" v="24" actId="20577"/>
          <ac:spMkLst>
            <pc:docMk/>
            <pc:sldMk cId="2665940499" sldId="315"/>
            <ac:spMk id="2" creationId="{41146C69-9D32-4C96-AA70-B4EF5902158E}"/>
          </ac:spMkLst>
        </pc:spChg>
        <pc:spChg chg="mod">
          <ac:chgData name="LAMBRON Yannick" userId="S::y.lambron@icp.fr::5def35e0-8967-4c7d-8a1f-9d08f40e7c2e" providerId="AD" clId="Web-{6D83D543-5C31-4F06-BAF8-B9818A826AA7}" dt="2024-10-15T08:45:29.224" v="16" actId="20577"/>
          <ac:spMkLst>
            <pc:docMk/>
            <pc:sldMk cId="2665940499" sldId="315"/>
            <ac:spMk id="3" creationId="{9A6A9677-6C50-4786-A7D9-5E1DE5FB73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2BA78157-86EB-4851-913D-CCDF1CE47F28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C3EBE8D0-BB42-40F4-B07F-763BBD7F2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27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>
                <a:latin typeface="DINPro-Medium"/>
              </a:defRPr>
            </a:lvl1pPr>
          </a:lstStyle>
          <a:p>
            <a:fld id="{0978BA78-CC63-1745-8ED7-98E352392847}" type="datetimeFigureOut">
              <a:rPr lang="fr-FR" smtClean="0"/>
              <a:pPr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>
                <a:latin typeface="DINPro-Medium"/>
              </a:defRPr>
            </a:lvl1pPr>
          </a:lstStyle>
          <a:p>
            <a:fld id="{A0867AC9-2B76-624F-A44C-3EA1BA384F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AC9-2B76-624F-A44C-3EA1BA384FA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6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2" y="1704592"/>
            <a:ext cx="9085342" cy="1621111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rgbClr val="84B317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0422" y="3504043"/>
            <a:ext cx="9085342" cy="19327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4B317"/>
                </a:solidFill>
                <a:latin typeface="Calvert MT Std"/>
                <a:cs typeface="Calvert MT Std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359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chemeClr val="bg1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421" y="1140447"/>
            <a:ext cx="9690385" cy="627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DINCond-Bold"/>
                <a:cs typeface="DINCond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067" y="6843755"/>
            <a:ext cx="3386138" cy="401638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DINCond-Bold"/>
                <a:cs typeface="DINCond-Bold"/>
              </a:defRPr>
            </a:lvl1pPr>
            <a:lvl2pPr>
              <a:defRPr lang="fr-FR" sz="900" kern="1200" dirty="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30212" y="2275840"/>
            <a:ext cx="9690595" cy="4378960"/>
          </a:xfrm>
          <a:prstGeom prst="rect">
            <a:avLst/>
          </a:prstGeom>
        </p:spPr>
        <p:txBody>
          <a:bodyPr/>
          <a:lstStyle>
            <a:lvl1pPr marL="182563" indent="-182563">
              <a:defRPr sz="2000"/>
            </a:lvl1pPr>
            <a:lvl2pPr marL="182563" indent="0">
              <a:buNone/>
              <a:defRPr sz="1400"/>
            </a:lvl2pPr>
            <a:lvl3pPr marL="355600" indent="-173038"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" y="6843755"/>
            <a:ext cx="468920" cy="40163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DINCond-Bold"/>
                <a:cs typeface="DINCond-Bold"/>
              </a:defRPr>
            </a:lvl1pPr>
            <a:lvl2pPr algn="r">
              <a:defRPr lang="fr-FR" sz="900" kern="1200" smtClean="0">
                <a:solidFill>
                  <a:schemeClr val="bg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fld id="{85E27299-B244-E241-9CE9-56C10829D7A4}" type="slidenum">
              <a:rPr lang="fr-FR" smtClean="0"/>
              <a:pPr marL="182563" lvl="1" defTabSz="457200">
                <a:spcBef>
                  <a:spcPct val="20000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8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0421" y="1140447"/>
            <a:ext cx="9690385" cy="627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DINCond-Bold"/>
                <a:cs typeface="DINCond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067" y="6843755"/>
            <a:ext cx="3386138" cy="401638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DINCond-Bold"/>
                <a:cs typeface="DINCond-Bold"/>
              </a:defRPr>
            </a:lvl1pPr>
            <a:lvl2pPr>
              <a:defRPr lang="fr-FR" sz="900" kern="1200" dirty="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" y="6843755"/>
            <a:ext cx="468920" cy="40163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DINCond-Bold"/>
                <a:cs typeface="DINCond-Bold"/>
              </a:defRPr>
            </a:lvl1pPr>
            <a:lvl2pPr algn="r">
              <a:defRPr lang="fr-FR" sz="900" kern="1200" smtClean="0">
                <a:solidFill>
                  <a:schemeClr val="bg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fld id="{85E27299-B244-E241-9CE9-56C10829D7A4}" type="slidenum">
              <a:rPr lang="fr-FR" smtClean="0"/>
              <a:pPr marL="182563" lvl="1" defTabSz="457200">
                <a:spcBef>
                  <a:spcPct val="20000"/>
                </a:spcBef>
              </a:pPr>
              <a:t>‹N°›</a:t>
            </a:fld>
            <a:endParaRPr lang="fr-FR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979958" y="2275840"/>
            <a:ext cx="6140849" cy="4378960"/>
          </a:xfrm>
          <a:prstGeom prst="rect">
            <a:avLst/>
          </a:prstGeom>
        </p:spPr>
        <p:txBody>
          <a:bodyPr/>
          <a:lstStyle>
            <a:lvl1pPr marL="182563" indent="-182563">
              <a:defRPr sz="2000"/>
            </a:lvl1pPr>
            <a:lvl2pPr marL="182563" indent="0">
              <a:buNone/>
              <a:defRPr sz="1400"/>
            </a:lvl2pPr>
            <a:lvl3pPr marL="355600" indent="-173038"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marL="355600" lvl="2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chemeClr val="bg1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2192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8075-934F-47DC-BA99-31234E2C3BC4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36C-7F1E-42FD-954B-9236BA6FE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6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2" y="1704592"/>
            <a:ext cx="9085342" cy="1621111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rgbClr val="84B317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0422" y="3504043"/>
            <a:ext cx="9085342" cy="19327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4B317"/>
                </a:solidFill>
                <a:latin typeface="Calvert MT Std"/>
                <a:cs typeface="Calvert MT Std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9788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6" y="0"/>
            <a:ext cx="10701844" cy="756790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90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DINPro-Medium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DINPro-Medium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DINPro-Medium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DINPro-Medium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DINPro-Medium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DINPro-Medium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4695" cy="75628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fld id="{9157BDA0-C842-C84A-8292-7ED14FB651B0}" type="datetimeFigureOut">
              <a:rPr lang="fr-FR" smtClean="0"/>
              <a:pPr/>
              <a:t>17/10/2024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fld id="{85E27299-B244-E241-9CE9-56C10829D7A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39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INPro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NPro-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NPro-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NPro-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NPro-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NPro-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.monde@icp.fr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monde@icp.fr" TargetMode="External"/><Relationship Id="rId2" Type="http://schemas.openxmlformats.org/officeDocument/2006/relationships/hyperlink" Target="mailto:International.europe@icp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ternational@icp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1" y="364068"/>
            <a:ext cx="9484759" cy="3344332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mobilité internationale </a:t>
            </a: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 étudiants</a:t>
            </a:r>
            <a:br>
              <a:rPr lang="fr-FR"/>
            </a:b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421" y="3784458"/>
            <a:ext cx="9085342" cy="2271917"/>
          </a:xfrm>
        </p:spPr>
        <p:txBody>
          <a:bodyPr>
            <a:normAutofit/>
          </a:bodyPr>
          <a:lstStyle/>
          <a:p>
            <a:pPr algn="ctr"/>
            <a:r>
              <a:rPr lang="fr-FR" sz="3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DRI - Direction des Relations Internationales</a:t>
            </a:r>
          </a:p>
          <a:p>
            <a:pPr algn="ctr"/>
            <a:r>
              <a:rPr lang="fr-FR" sz="3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Institut Catholique de Paris</a:t>
            </a:r>
          </a:p>
          <a:p>
            <a:endParaRPr lang="fr-FR" sz="3200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332915"/>
            <a:ext cx="8710825" cy="64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>
            <a:cxnSpLocks/>
          </p:cNvCxnSpPr>
          <p:nvPr/>
        </p:nvCxnSpPr>
        <p:spPr>
          <a:xfrm>
            <a:off x="2112579" y="5160579"/>
            <a:ext cx="447741" cy="35020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878983" y="672659"/>
            <a:ext cx="423663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</a:rPr>
              <a:t>Vous devez vous assurer que les destinations choisies sont bien accessibles pour votre licence </a:t>
            </a:r>
          </a:p>
          <a:p>
            <a:r>
              <a:rPr lang="fr-FR" b="1">
                <a:latin typeface="Calibri" panose="020F0502020204030204" pitchFamily="34" charset="0"/>
              </a:rPr>
              <a:t>(Cf : Mappemonde)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DA685-2D04-4EA1-BF8E-A2BCF937A931}"/>
              </a:ext>
            </a:extLst>
          </p:cNvPr>
          <p:cNvSpPr txBox="1"/>
          <p:nvPr/>
        </p:nvSpPr>
        <p:spPr>
          <a:xfrm>
            <a:off x="413017" y="4452693"/>
            <a:ext cx="214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Pour ajouter les vœux suivants </a:t>
            </a:r>
          </a:p>
        </p:txBody>
      </p:sp>
    </p:spTree>
    <p:extLst>
      <p:ext uri="{BB962C8B-B14F-4D97-AF65-F5344CB8AC3E}">
        <p14:creationId xmlns:p14="http://schemas.microsoft.com/office/powerpoint/2010/main" val="10144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090427" y="4346531"/>
            <a:ext cx="1731845" cy="661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227868" y="3892602"/>
            <a:ext cx="1731845" cy="661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32F45E33-844F-6F61-EB57-9BD7A395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74" y="393843"/>
            <a:ext cx="7917471" cy="68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04496" y="1877568"/>
            <a:ext cx="4740164" cy="36508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latin typeface="Calibri" panose="020F0502020204030204" pitchFamily="34" charset="0"/>
              </a:rPr>
              <a:t>Bourse ICP INTERNATIONAL </a:t>
            </a:r>
            <a:endParaRPr lang="fr-FR" sz="24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4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b="1" dirty="0">
                <a:latin typeface="Calibri" panose="020F0502020204030204" pitchFamily="34" charset="0"/>
              </a:rPr>
              <a:t>Accessible pour </a:t>
            </a:r>
            <a:r>
              <a:rPr lang="fr-FR" dirty="0">
                <a:latin typeface="Calibri" panose="020F0502020204030204" pitchFamily="34" charset="0"/>
              </a:rPr>
              <a:t>toutes les mobilités 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b="1" dirty="0">
                <a:latin typeface="Calibri" panose="020F0502020204030204" pitchFamily="34" charset="0"/>
              </a:rPr>
              <a:t>Critères d’éligibilité: </a:t>
            </a:r>
          </a:p>
          <a:p>
            <a:pPr marL="0" indent="0" algn="just">
              <a:buNone/>
            </a:pPr>
            <a:r>
              <a:rPr lang="fr-FR" dirty="0">
                <a:latin typeface="Calibri" panose="020F0502020204030204" pitchFamily="34" charset="0"/>
              </a:rPr>
              <a:t>Quotient familial inférieur à 24 000 euros</a:t>
            </a:r>
          </a:p>
          <a:p>
            <a:pPr marL="0" indent="0" algn="just">
              <a:buNone/>
            </a:pPr>
            <a:r>
              <a:rPr lang="fr-FR" dirty="0">
                <a:latin typeface="Calibri" panose="020F0502020204030204" pitchFamily="34" charset="0"/>
              </a:rPr>
              <a:t>Moyenne académique supérieur ou égale à 11/20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DINOT" pitchFamily="34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8A9339-A8D0-4F35-9A77-9B29D8658E50}"/>
              </a:ext>
            </a:extLst>
          </p:cNvPr>
          <p:cNvSpPr txBox="1"/>
          <p:nvPr/>
        </p:nvSpPr>
        <p:spPr>
          <a:xfrm>
            <a:off x="115614" y="237122"/>
            <a:ext cx="7157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</a:rPr>
              <a:t>Bourses</a:t>
            </a:r>
            <a:endParaRPr lang="fr-FR" sz="4000" b="1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72E5E4E-DCDC-84E8-2ECA-5A84046415D5}"/>
              </a:ext>
            </a:extLst>
          </p:cNvPr>
          <p:cNvSpPr txBox="1">
            <a:spLocks/>
          </p:cNvSpPr>
          <p:nvPr/>
        </p:nvSpPr>
        <p:spPr>
          <a:xfrm>
            <a:off x="5625811" y="1877568"/>
            <a:ext cx="4726877" cy="3650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9551" tIns="49775" rIns="99551" bIns="49775" rtlCol="0">
            <a:normAutofit fontScale="55000" lnSpcReduction="20000"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1pPr>
            <a:lvl2pPr marL="1825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  <a:lvl3pPr marL="355600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5100" b="1" u="sng" dirty="0">
                <a:latin typeface="Calibri" panose="020F0502020204030204" pitchFamily="34" charset="0"/>
              </a:rPr>
              <a:t>Bourse Erasmus+</a:t>
            </a:r>
          </a:p>
          <a:p>
            <a:pPr marL="0" indent="0">
              <a:buFont typeface="Arial"/>
              <a:buNone/>
            </a:pPr>
            <a:endParaRPr lang="fr-FR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Calibri" panose="020F0502020204030204" pitchFamily="34" charset="0"/>
              </a:rPr>
              <a:t>Pas besoin de déposer de demande</a:t>
            </a:r>
          </a:p>
          <a:p>
            <a:pPr marL="0" indent="0">
              <a:buNone/>
            </a:pPr>
            <a:endParaRPr lang="fr-FR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Calibri" panose="020F0502020204030204" pitchFamily="34" charset="0"/>
              </a:rPr>
              <a:t>Uniquement pour les </a:t>
            </a:r>
            <a:r>
              <a:rPr lang="fr-FR" sz="3200" b="1" dirty="0">
                <a:latin typeface="Calibri" panose="020F0502020204030204" pitchFamily="34" charset="0"/>
              </a:rPr>
              <a:t>mobilités du Programme Erasmus+ </a:t>
            </a:r>
            <a:r>
              <a:rPr lang="fr-FR" sz="3200" dirty="0">
                <a:latin typeface="Calibri" panose="020F0502020204030204" pitchFamily="34" charset="0"/>
              </a:rPr>
              <a:t>(n’inclut pas les mobilités </a:t>
            </a:r>
            <a:r>
              <a:rPr lang="fr-FR" sz="3200" dirty="0" err="1">
                <a:latin typeface="Calibri" panose="020F0502020204030204" pitchFamily="34" charset="0"/>
              </a:rPr>
              <a:t>Study</a:t>
            </a:r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3200" dirty="0" err="1">
                <a:latin typeface="Calibri" panose="020F0502020204030204" pitchFamily="34" charset="0"/>
              </a:rPr>
              <a:t>Abroad</a:t>
            </a:r>
            <a:r>
              <a:rPr lang="fr-FR" sz="3200" dirty="0">
                <a:latin typeface="Calibri" panose="020F0502020204030204" pitchFamily="34" charset="0"/>
              </a:rPr>
              <a:t> en Europe)</a:t>
            </a:r>
          </a:p>
          <a:p>
            <a:pPr marL="0" indent="0">
              <a:buNone/>
            </a:pPr>
            <a:endParaRPr lang="fr-FR" sz="3200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fr-FR" sz="3200" b="1" dirty="0">
                <a:latin typeface="Calibri" panose="020F0502020204030204" pitchFamily="34" charset="0"/>
              </a:rPr>
              <a:t>Complément inclusion pour les étudiants en situation de Handicap ou boursier échelon 6/7 </a:t>
            </a:r>
          </a:p>
          <a:p>
            <a:pPr marL="0" indent="0">
              <a:buFont typeface="Arial"/>
              <a:buNone/>
            </a:pPr>
            <a:r>
              <a:rPr lang="fr-FR" sz="2500" b="1" i="1" u="sng" dirty="0">
                <a:latin typeface="Calibri" panose="020F0502020204030204" pitchFamily="34" charset="0"/>
              </a:rPr>
              <a:t>(https://www.icp.fr/international/partir-a-linternational-avec-licp/comment-financer-son-sejour-quelles-aides</a:t>
            </a:r>
            <a:r>
              <a:rPr lang="fr-FR" sz="2500" dirty="0">
                <a:latin typeface="Calibri" panose="020F0502020204030204" pitchFamily="34" charset="0"/>
              </a:rPr>
              <a:t>)</a:t>
            </a:r>
            <a:endParaRPr lang="fr-FR" sz="2500" b="1" i="1" u="sng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fr-FR" b="1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b="1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b="1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b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b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b="1" dirty="0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sz="2400" b="1" i="1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1ABB3-7174-FDE7-AEE2-B4DA204765F4}"/>
              </a:ext>
            </a:extLst>
          </p:cNvPr>
          <p:cNvSpPr txBox="1"/>
          <p:nvPr/>
        </p:nvSpPr>
        <p:spPr>
          <a:xfrm>
            <a:off x="504496" y="5875587"/>
            <a:ext cx="827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Cochez la case correspondante à la bourse ICP International et joignez votre </a:t>
            </a:r>
            <a:r>
              <a:rPr lang="fr-FR" b="1"/>
              <a:t>avis d’imposition </a:t>
            </a:r>
            <a:r>
              <a:rPr lang="fr-FR"/>
              <a:t>pour demander cette aide</a:t>
            </a:r>
          </a:p>
        </p:txBody>
      </p:sp>
    </p:spTree>
    <p:extLst>
      <p:ext uri="{BB962C8B-B14F-4D97-AF65-F5344CB8AC3E}">
        <p14:creationId xmlns:p14="http://schemas.microsoft.com/office/powerpoint/2010/main" val="57239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3D9D0CE4-D608-83E9-3322-FF23B207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0" y="447675"/>
            <a:ext cx="7324209" cy="69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Documents à télécharger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1809750"/>
            <a:ext cx="9425224" cy="48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5827777" y="2043922"/>
            <a:ext cx="1592198" cy="3693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485887" y="1720756"/>
            <a:ext cx="24391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/>
              <a:t>Pour les destinations francophones télécharger une feuille avec la mention « destination francophone »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986272" y="4084320"/>
            <a:ext cx="768096" cy="5974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900671" y="3999259"/>
            <a:ext cx="36149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/>
              <a:t>1 lettre pour chacun de vos 3 vœux dans la langue d’enseignement de l’université choisie, adressée à la commission de l’ICP</a:t>
            </a:r>
          </a:p>
        </p:txBody>
      </p:sp>
    </p:spTree>
    <p:extLst>
      <p:ext uri="{BB962C8B-B14F-4D97-AF65-F5344CB8AC3E}">
        <p14:creationId xmlns:p14="http://schemas.microsoft.com/office/powerpoint/2010/main" val="36614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00718B-BEE8-26E7-4E40-58D3367FF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2" t="55602" r="35085" b="3645"/>
          <a:stretch/>
        </p:blipFill>
        <p:spPr>
          <a:xfrm>
            <a:off x="740696" y="488499"/>
            <a:ext cx="4899079" cy="6585852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Ellipse 4"/>
          <p:cNvSpPr/>
          <p:nvPr/>
        </p:nvSpPr>
        <p:spPr>
          <a:xfrm>
            <a:off x="1334288" y="1745328"/>
            <a:ext cx="1520880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447495" y="4344388"/>
            <a:ext cx="1657351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40671" y="5737939"/>
            <a:ext cx="1017027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A56127-CFA6-4155-B438-852B494B9296}"/>
              </a:ext>
            </a:extLst>
          </p:cNvPr>
          <p:cNvSpPr txBox="1"/>
          <p:nvPr/>
        </p:nvSpPr>
        <p:spPr>
          <a:xfrm>
            <a:off x="6894786" y="2238702"/>
            <a:ext cx="368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Charte à télécharger dans « Liens et documents »</a:t>
            </a:r>
          </a:p>
        </p:txBody>
      </p:sp>
    </p:spTree>
    <p:extLst>
      <p:ext uri="{BB962C8B-B14F-4D97-AF65-F5344CB8AC3E}">
        <p14:creationId xmlns:p14="http://schemas.microsoft.com/office/powerpoint/2010/main" val="13137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2109E509-0204-485D-81A2-205A9A41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2" y="-129964"/>
            <a:ext cx="10747793" cy="1291790"/>
          </a:xfrm>
        </p:spPr>
        <p:txBody>
          <a:bodyPr>
            <a:normAutofit/>
          </a:bodyPr>
          <a:lstStyle/>
          <a:p>
            <a:r>
              <a:rPr lang="fr-FR" sz="4000" b="1" err="1">
                <a:latin typeface="Calibri  "/>
              </a:rPr>
              <a:t>Pré-contrat</a:t>
            </a:r>
            <a:r>
              <a:rPr lang="fr-FR" sz="4000" b="1">
                <a:latin typeface="Calibri  "/>
              </a:rPr>
              <a:t> d’études/1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C3FE66-44C1-4AAB-BD50-F799B32BC098}"/>
              </a:ext>
            </a:extLst>
          </p:cNvPr>
          <p:cNvSpPr txBox="1"/>
          <p:nvPr/>
        </p:nvSpPr>
        <p:spPr>
          <a:xfrm>
            <a:off x="549213" y="2299494"/>
            <a:ext cx="3621953" cy="34778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1. Compléter un </a:t>
            </a:r>
            <a:r>
              <a:rPr lang="fr-FR" b="1" dirty="0" err="1"/>
              <a:t>pré-contrat</a:t>
            </a:r>
            <a:r>
              <a:rPr lang="fr-FR" b="1" dirty="0"/>
              <a:t> d’études pour chacun de vos vœux. (</a:t>
            </a:r>
            <a:r>
              <a:rPr lang="fr-FR" b="1" i="1" dirty="0"/>
              <a:t>Cf : liens et documents)</a:t>
            </a:r>
          </a:p>
          <a:p>
            <a:pPr algn="just"/>
            <a:endParaRPr lang="fr-FR" b="1" i="1" dirty="0"/>
          </a:p>
          <a:p>
            <a:pPr algn="just"/>
            <a:r>
              <a:rPr lang="fr-FR" b="1" dirty="0"/>
              <a:t>2. Vous choisissez vos cours en allant sur le catalogue de cours accessible sur le site de l’université partenaire : URL indiqué sur la fiche de l’université (Cf : Mappemonde)</a:t>
            </a:r>
          </a:p>
          <a:p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93974A-65DF-E3A8-5D68-06B4E57E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32" y="1537353"/>
            <a:ext cx="4145520" cy="5896188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3091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err="1">
                <a:latin typeface="Calibri" panose="020F0502020204030204" pitchFamily="34" charset="0"/>
                <a:cs typeface="Calibri" panose="020F0502020204030204" pitchFamily="34" charset="0"/>
              </a:rPr>
              <a:t>Pré-contrat</a:t>
            </a:r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 d’études/2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A7358D-2BB7-4203-A44C-D25E412B9FCD}"/>
              </a:ext>
            </a:extLst>
          </p:cNvPr>
          <p:cNvSpPr txBox="1"/>
          <p:nvPr/>
        </p:nvSpPr>
        <p:spPr>
          <a:xfrm>
            <a:off x="211988" y="2325590"/>
            <a:ext cx="495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Renseignez les </a:t>
            </a:r>
            <a:r>
              <a:rPr lang="fr-FR" b="1" dirty="0"/>
              <a:t>dates de début et de fin du semestre prévisionnelles </a:t>
            </a:r>
            <a:r>
              <a:rPr lang="fr-FR" i="1" dirty="0"/>
              <a:t>(vérifier le calendrier académique sur le site de l’université d’accueil)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008DFD-D7CC-4BEC-84C9-00A84BB872D5}"/>
              </a:ext>
            </a:extLst>
          </p:cNvPr>
          <p:cNvSpPr txBox="1"/>
          <p:nvPr/>
        </p:nvSpPr>
        <p:spPr>
          <a:xfrm>
            <a:off x="211988" y="3334307"/>
            <a:ext cx="4768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just"/>
            <a:r>
              <a:rPr lang="fr-FR" dirty="0"/>
              <a:t>2. Vous devez valider l’équivalent de  </a:t>
            </a:r>
            <a:r>
              <a:rPr lang="fr-FR" b="1" dirty="0"/>
              <a:t>30 crédits ECTS </a:t>
            </a:r>
          </a:p>
          <a:p>
            <a:pPr algn="just"/>
            <a:r>
              <a:rPr lang="fr-FR" i="1" dirty="0"/>
              <a:t>CF : Tableau des équivalences de crédits dans « Liens et Documents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05B781-545D-43C6-8ABD-BA2DB6130AF6}"/>
              </a:ext>
            </a:extLst>
          </p:cNvPr>
          <p:cNvSpPr txBox="1"/>
          <p:nvPr/>
        </p:nvSpPr>
        <p:spPr>
          <a:xfrm>
            <a:off x="186195" y="5486400"/>
            <a:ext cx="562206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3. </a:t>
            </a:r>
            <a:r>
              <a:rPr lang="fr-FR" dirty="0">
                <a:cs typeface="Calibri"/>
              </a:rPr>
              <a:t>Ces choix de cours ne sont pas définitifs, vous </a:t>
            </a:r>
            <a:endParaRPr lang="fr-FR" dirty="0"/>
          </a:p>
          <a:p>
            <a:r>
              <a:rPr lang="fr-FR" dirty="0">
                <a:cs typeface="Calibri"/>
              </a:rPr>
              <a:t>     pourrez le modifier par la suite. </a:t>
            </a:r>
            <a:endParaRPr lang="fr-FR" dirty="0"/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4. La signature d’un enseignant n’est pas requise</a:t>
            </a:r>
          </a:p>
          <a:p>
            <a:r>
              <a:rPr lang="fr-FR" dirty="0">
                <a:cs typeface="Calibri"/>
              </a:rPr>
              <a:t>    à cette étape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65651A-9ECC-FC12-3675-EA22DCA4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6" y="1303702"/>
            <a:ext cx="4168501" cy="6152822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1E30495-EE88-C83E-085B-929812C19897}"/>
              </a:ext>
            </a:extLst>
          </p:cNvPr>
          <p:cNvCxnSpPr>
            <a:cxnSpLocks/>
          </p:cNvCxnSpPr>
          <p:nvPr/>
        </p:nvCxnSpPr>
        <p:spPr>
          <a:xfrm flipV="1">
            <a:off x="5364225" y="6399145"/>
            <a:ext cx="888139" cy="1990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EC5DA406-0158-87B5-A11A-CD2EF568BCA0}"/>
              </a:ext>
            </a:extLst>
          </p:cNvPr>
          <p:cNvSpPr/>
          <p:nvPr/>
        </p:nvSpPr>
        <p:spPr>
          <a:xfrm>
            <a:off x="6734068" y="2841026"/>
            <a:ext cx="2094614" cy="292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660858F-DE1E-4D3C-22EE-C62D60171112}"/>
              </a:ext>
            </a:extLst>
          </p:cNvPr>
          <p:cNvSpPr/>
          <p:nvPr/>
        </p:nvSpPr>
        <p:spPr>
          <a:xfrm>
            <a:off x="9207795" y="4774019"/>
            <a:ext cx="648586" cy="200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Déclaration de consentement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2" y="1968687"/>
            <a:ext cx="8649828" cy="49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DFB93046-B64F-49DC-A972-C1A12152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Soumission du formulaire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1776" y="6938071"/>
            <a:ext cx="627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/>
              <a:t>« Envoyer » = soumettre </a:t>
            </a:r>
          </a:p>
        </p:txBody>
      </p:sp>
      <p:pic>
        <p:nvPicPr>
          <p:cNvPr id="2" name="Image 1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32F0316F-F670-7D4C-CFA1-F5008F46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1" y="1334407"/>
            <a:ext cx="9356586" cy="54454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FA681F-8163-4F8A-B3C6-6A612208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84727">
            <a:off x="2108341" y="5232458"/>
            <a:ext cx="1618287" cy="202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ABB5428-0062-42D2-BE40-683C14366BE7}"/>
              </a:ext>
            </a:extLst>
          </p:cNvPr>
          <p:cNvSpPr txBox="1"/>
          <p:nvPr/>
        </p:nvSpPr>
        <p:spPr>
          <a:xfrm>
            <a:off x="1766062" y="2233313"/>
            <a:ext cx="8927204" cy="38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/>
              <a:t>Vous avez identifié les universités partenaires </a:t>
            </a:r>
            <a:r>
              <a:rPr lang="fr-FR" sz="1800" dirty="0"/>
              <a:t>(</a:t>
            </a:r>
            <a:r>
              <a:rPr lang="fr-FR" sz="1800" i="1" dirty="0"/>
              <a:t>Cf : site ICP/ « Partir en mobilité »/ mappemonde</a:t>
            </a:r>
            <a:r>
              <a:rPr lang="fr-FR" sz="1800" dirty="0"/>
              <a:t> 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/>
              <a:t>Vous avez vérifié les prérequis linguistiques et/ou académiques </a:t>
            </a:r>
            <a:r>
              <a:rPr lang="fr-FR" sz="1800" i="1" dirty="0"/>
              <a:t>(Cf : site ICP/ Réseaux et partenariats/ mappemonde</a:t>
            </a:r>
            <a:r>
              <a:rPr lang="fr-FR" sz="1800" dirty="0"/>
              <a:t>/</a:t>
            </a:r>
            <a:r>
              <a:rPr lang="fr-FR" sz="1800" i="1" dirty="0"/>
              <a:t>Fiches universités partenaires/Prérequis linguistiques et académiques)</a:t>
            </a:r>
          </a:p>
          <a:p>
            <a:pPr>
              <a:lnSpc>
                <a:spcPct val="150000"/>
              </a:lnSpc>
            </a:pPr>
            <a:endParaRPr lang="fr-FR" sz="18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/>
              <a:t>Obtenir la certification ou l’attestation linguistique requise </a:t>
            </a:r>
            <a:r>
              <a:rPr lang="fr-FR" sz="1800" dirty="0"/>
              <a:t>(</a:t>
            </a:r>
            <a:r>
              <a:rPr lang="fr-FR" sz="1800" i="1" dirty="0"/>
              <a:t>Cf: Procédure ci-dessous</a:t>
            </a:r>
            <a:r>
              <a:rPr lang="fr-FR" sz="1800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/>
              <a:t>Compléter et soumettre le formulaire de vœux </a:t>
            </a:r>
            <a:r>
              <a:rPr lang="fr-FR" sz="1800" b="1" i="1" dirty="0"/>
              <a:t>avant le 21 novembre</a:t>
            </a:r>
            <a:endParaRPr lang="fr-FR" sz="1800" i="1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134C6BA-2830-4946-AA81-C5623B69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61" y="1189973"/>
            <a:ext cx="9953656" cy="627842"/>
          </a:xfrm>
        </p:spPr>
        <p:txBody>
          <a:bodyPr>
            <a:noAutofit/>
          </a:bodyPr>
          <a:lstStyle/>
          <a:p>
            <a:br>
              <a:rPr lang="fr-FR" sz="4000" b="1"/>
            </a:br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préparer votre candidature à la mobilité internationale ?</a:t>
            </a:r>
            <a:br>
              <a:rPr lang="fr-FR" sz="4000" b="1">
                <a:solidFill>
                  <a:schemeClr val="bg1"/>
                </a:solidFill>
              </a:rPr>
            </a:br>
            <a:endParaRPr lang="fr-FR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05119B4F-37CF-4E50-B207-3B2D9C659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61" y="1291721"/>
            <a:ext cx="9690385" cy="627841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Démarches à suivre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BF7741-28E9-4C37-88DF-7498674C8C34}"/>
              </a:ext>
            </a:extLst>
          </p:cNvPr>
          <p:cNvSpPr txBox="1"/>
          <p:nvPr/>
        </p:nvSpPr>
        <p:spPr>
          <a:xfrm>
            <a:off x="152161" y="5699005"/>
            <a:ext cx="12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 faire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7C9BCA1D-7D95-4D10-9433-5DD553E5BA80}"/>
              </a:ext>
            </a:extLst>
          </p:cNvPr>
          <p:cNvSpPr/>
          <p:nvPr/>
        </p:nvSpPr>
        <p:spPr>
          <a:xfrm rot="10800000">
            <a:off x="1309979" y="4839846"/>
            <a:ext cx="456082" cy="20443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1B2B5D8-4C70-49C7-8B16-28356BE8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1" y="3020067"/>
            <a:ext cx="1335140" cy="1146147"/>
          </a:xfrm>
          <a:prstGeom prst="rect">
            <a:avLst/>
          </a:prstGeom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6EE79F60-EB4C-552E-449D-6C74F67F495E}"/>
              </a:ext>
            </a:extLst>
          </p:cNvPr>
          <p:cNvSpPr/>
          <p:nvPr/>
        </p:nvSpPr>
        <p:spPr>
          <a:xfrm rot="10800000">
            <a:off x="1309979" y="2778721"/>
            <a:ext cx="456082" cy="20443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70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DFB93046-B64F-49DC-A972-C1A121527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Résultats de la commission du premier tour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CCC904-3DCC-3927-86DD-67EA33207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886" y="2275840"/>
            <a:ext cx="10431752" cy="4378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u="sng" dirty="0"/>
              <a:t>Dates</a:t>
            </a:r>
            <a:r>
              <a:rPr lang="fr-FR" sz="2800" dirty="0"/>
              <a:t> :</a:t>
            </a:r>
          </a:p>
          <a:p>
            <a:r>
              <a:rPr lang="fr-FR" sz="2800" dirty="0"/>
              <a:t>La commission sélection se déroulera mi-décembre</a:t>
            </a:r>
          </a:p>
          <a:p>
            <a:r>
              <a:rPr lang="fr-FR" sz="2800" dirty="0"/>
              <a:t>les résultats seront communiqués vers la mi-janvier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u="sng" dirty="0"/>
              <a:t>Précisions</a:t>
            </a:r>
            <a:r>
              <a:rPr lang="fr-FR" sz="2800" dirty="0"/>
              <a:t> :</a:t>
            </a:r>
          </a:p>
          <a:p>
            <a:r>
              <a:rPr lang="fr-FR" sz="2800" dirty="0"/>
              <a:t>Si votre candidature est acceptée, un seul de vos vœux sera retenu</a:t>
            </a:r>
          </a:p>
          <a:p>
            <a:r>
              <a:rPr lang="fr-FR" sz="2800" dirty="0"/>
              <a:t>Il n’y aura pas de liste d’attente</a:t>
            </a:r>
          </a:p>
          <a:p>
            <a:r>
              <a:rPr lang="fr-FR" sz="2800" dirty="0"/>
              <a:t>Vous aurez 48 heures pour accepter ou refuser la proposition, </a:t>
            </a:r>
          </a:p>
          <a:p>
            <a:r>
              <a:rPr lang="fr-FR" sz="2800" dirty="0"/>
              <a:t>Passé ce délai, l’offre deviendra caduque et la destination sera proposée au 2</a:t>
            </a:r>
            <a:r>
              <a:rPr lang="fr-FR" sz="2800" baseline="30000" dirty="0"/>
              <a:t>nd</a:t>
            </a:r>
            <a:r>
              <a:rPr lang="fr-FR" sz="2800" dirty="0"/>
              <a:t> tour.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2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DFB93046-B64F-49DC-A972-C1A121527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tour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E3AC21-0171-12CA-50EC-85D5B5934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Conditions d’admissibilité au second tour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1AA8F0-D96E-A83A-0600-161D98D3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Vous pouvez accéder au second tour à condition :</a:t>
            </a:r>
          </a:p>
          <a:p>
            <a:pPr marL="0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que vous ayez fait au moins 2 vœux lors 1</a:t>
            </a:r>
            <a:r>
              <a:rPr lang="fr-FR" baseline="30000" dirty="0"/>
              <a:t>er</a:t>
            </a:r>
            <a:r>
              <a:rPr lang="fr-FR" dirty="0"/>
              <a:t> tour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que la commission vous ait donné son accord</a:t>
            </a:r>
          </a:p>
          <a:p>
            <a:pPr marL="457200" indent="-457200">
              <a:buAutoNum type="arabicPlain" startAt="3"/>
            </a:pPr>
            <a:r>
              <a:rPr lang="fr-FR" dirty="0"/>
              <a:t>Que vous n’ayez obtenu aucune proposition au 1</a:t>
            </a:r>
            <a:r>
              <a:rPr lang="fr-FR" baseline="30000" dirty="0"/>
              <a:t>er</a:t>
            </a:r>
            <a:r>
              <a:rPr lang="fr-FR" dirty="0"/>
              <a:t> tour</a:t>
            </a:r>
          </a:p>
          <a:p>
            <a:pPr marL="457200" indent="-457200">
              <a:buAutoNum type="arabicPlain" startAt="3"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 toutes ces deux conditions sont réunies, vous recevrez la liste des places disponibles par mail après le 15 janvier et vous aurez 2/3 jours pour soumettre deux nouveaux vœux. Les résultats seront communiqués fin janvier.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étudiants qui n’auront fait qu’un seul vœu au 1</a:t>
            </a:r>
            <a:r>
              <a:rPr lang="fr-FR" baseline="30000" dirty="0"/>
              <a:t>er</a:t>
            </a:r>
            <a:r>
              <a:rPr lang="fr-FR" dirty="0"/>
              <a:t> tour ou qui n’auront pas </a:t>
            </a:r>
            <a:r>
              <a:rPr lang="fr-FR"/>
              <a:t>reçu l’accord </a:t>
            </a:r>
            <a:r>
              <a:rPr lang="fr-FR" dirty="0"/>
              <a:t>de la commission de ne pourront prétendre au 2</a:t>
            </a:r>
            <a:r>
              <a:rPr lang="fr-FR" baseline="30000" dirty="0"/>
              <a:t>nd</a:t>
            </a:r>
            <a:r>
              <a:rPr lang="fr-FR" dirty="0"/>
              <a:t> tour.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38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21267" y="3071707"/>
            <a:ext cx="9113274" cy="2965027"/>
          </a:xfrm>
        </p:spPr>
        <p:txBody>
          <a:bodyPr/>
          <a:lstStyle/>
          <a:p>
            <a:pPr marL="0" indent="0" algn="ctr">
              <a:buNone/>
            </a:pPr>
            <a:endParaRPr lang="fr-FR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Nous vous remercions de pas contacter les universités à cette étape de la procédure car vous n’avez pas encore été </a:t>
            </a:r>
            <a:r>
              <a:rPr lang="fr-FR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sélectionné.e.s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82562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9A2C3-D4A7-0F01-8B88-632D5B894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492" y="2275840"/>
            <a:ext cx="9945316" cy="4378960"/>
          </a:xfrm>
        </p:spPr>
        <p:txBody>
          <a:bodyPr vert="horz" lIns="99551" tIns="49775" rIns="99551" bIns="49775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500" dirty="0"/>
              <a:t>Soumission du dossier de candidature MICEFA complet pour vérification par mail à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>
                <a:solidFill>
                  <a:srgbClr val="7030A0"/>
                </a:solidFill>
                <a:hlinkClick r:id="rId2"/>
              </a:rPr>
              <a:t>international.monde@icp.fr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/>
              <a:t>ou sur rendez-vous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/>
              <a:t>au plus tard le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/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2100" b="1" dirty="0">
                <a:solidFill>
                  <a:srgbClr val="C00000"/>
                </a:solidFill>
              </a:rPr>
              <a:t>Lundi 11 novembre avant 12h00 (Format PDF)</a:t>
            </a:r>
          </a:p>
          <a:p>
            <a:pPr marL="400050" lvl="1" indent="0" algn="ctr">
              <a:lnSpc>
                <a:spcPct val="150000"/>
              </a:lnSpc>
              <a:buNone/>
            </a:pPr>
            <a:endParaRPr lang="fr-FR" sz="2100" b="1" dirty="0"/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1700" i="1" dirty="0"/>
              <a:t>(Les résultats des certifications TOEFL ou IELTS pourront être envoyés par mail après le 11/11. </a:t>
            </a:r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1700" i="1" dirty="0"/>
              <a:t>Ils devront être téléchargés dans le formulaire de vœux pour le jeudi 21 novembre)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D5B4D18-1B6A-D9C8-FEEB-97AB30664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– dossier MICEFA</a:t>
            </a:r>
          </a:p>
        </p:txBody>
      </p:sp>
    </p:spTree>
    <p:extLst>
      <p:ext uri="{BB962C8B-B14F-4D97-AF65-F5344CB8AC3E}">
        <p14:creationId xmlns:p14="http://schemas.microsoft.com/office/powerpoint/2010/main" val="394807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87401" y="4422916"/>
            <a:ext cx="9282607" cy="2492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dossiers incomplets</a:t>
            </a:r>
          </a:p>
          <a:p>
            <a:pPr marL="0" indent="0" algn="ctr">
              <a:buNone/>
            </a:pPr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seront pas étudiés par la Commission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0F639F-6D52-4DB1-8D40-6906EEE33216}"/>
              </a:ext>
            </a:extLst>
          </p:cNvPr>
          <p:cNvSpPr txBox="1"/>
          <p:nvPr/>
        </p:nvSpPr>
        <p:spPr>
          <a:xfrm>
            <a:off x="1279874" y="2743176"/>
            <a:ext cx="7897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Calibri" panose="020F0502020204030204" pitchFamily="34" charset="0"/>
              </a:rPr>
              <a:t>Dossier complet à soumettre au plus tard le </a:t>
            </a:r>
            <a:r>
              <a:rPr lang="fr-FR" sz="3600" b="1" dirty="0">
                <a:latin typeface="Calibri" panose="020F0502020204030204" pitchFamily="34" charset="0"/>
              </a:rPr>
              <a:t>jeudi 21 novembre à 23h59</a:t>
            </a:r>
            <a:endParaRPr lang="fr-FR" sz="3600" b="1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C0E1DA-AEB3-ED47-1DAF-4EDB15B6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Soumission du dossier</a:t>
            </a:r>
          </a:p>
        </p:txBody>
      </p:sp>
    </p:spTree>
    <p:extLst>
      <p:ext uri="{BB962C8B-B14F-4D97-AF65-F5344CB8AC3E}">
        <p14:creationId xmlns:p14="http://schemas.microsoft.com/office/powerpoint/2010/main" val="4678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8749" y="1838264"/>
            <a:ext cx="9690386" cy="5457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>
                <a:solidFill>
                  <a:srgbClr val="84B317"/>
                </a:solidFill>
                <a:latin typeface="DINCond-Bold"/>
                <a:ea typeface="+mj-ea"/>
                <a:cs typeface="DINCond-Bold"/>
              </a:rPr>
              <a:t>Direction des Relations Internationales </a:t>
            </a:r>
          </a:p>
          <a:p>
            <a:pPr marL="0" indent="0" algn="ctr">
              <a:buNone/>
            </a:pPr>
            <a:r>
              <a:rPr lang="fr-FR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: Daniel OLLIVIER</a:t>
            </a:r>
          </a:p>
          <a:p>
            <a:pPr marL="0" indent="0" algn="ctr">
              <a:buNone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46203" y="2876147"/>
            <a:ext cx="3417870" cy="13838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Mobilités Europe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Victoire </a:t>
            </a:r>
            <a:r>
              <a:rPr lang="fr-FR" b="1" dirty="0" err="1">
                <a:solidFill>
                  <a:schemeClr val="tx1"/>
                </a:solidFill>
              </a:rPr>
              <a:t>Desmarest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  <a:hlinkClick r:id="rId2"/>
              </a:rPr>
              <a:t>International.europe@icp.fr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6153" y="2865414"/>
            <a:ext cx="3417870" cy="13838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Mobilités Hors Europe</a:t>
            </a:r>
          </a:p>
          <a:p>
            <a:pPr algn="ctr"/>
            <a:r>
              <a:rPr lang="fr-FR" b="1" dirty="0"/>
              <a:t>Yannick </a:t>
            </a:r>
            <a:r>
              <a:rPr lang="fr-FR" b="1" dirty="0" err="1"/>
              <a:t>Lambron</a:t>
            </a:r>
            <a:endParaRPr lang="fr-FR" b="1" dirty="0"/>
          </a:p>
          <a:p>
            <a:pPr algn="ctr"/>
            <a:r>
              <a:rPr lang="fr-FR" b="1" dirty="0">
                <a:hlinkClick r:id="rId3"/>
              </a:rPr>
              <a:t>International.monde@icp.fr</a:t>
            </a:r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946203" y="4782539"/>
            <a:ext cx="3875314" cy="199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Stages Ministère de l’Europe et des Affaires Etrangères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Bourses / Accords de coopération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Christophe Farges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hlinkClick r:id="rId4"/>
              </a:rPr>
              <a:t>International@icp.fr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E5A5AE-7B95-5113-2563-1FAD8DE8E280}"/>
              </a:ext>
            </a:extLst>
          </p:cNvPr>
          <p:cNvSpPr/>
          <p:nvPr/>
        </p:nvSpPr>
        <p:spPr>
          <a:xfrm>
            <a:off x="0" y="-13586"/>
            <a:ext cx="10693401" cy="185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953">
              <a:defRPr/>
            </a:pPr>
            <a:endParaRPr lang="fr-FR" altLang="fr-FR" sz="4402">
              <a:solidFill>
                <a:srgbClr val="7030A0"/>
              </a:solidFill>
              <a:latin typeface="DINOT-Bold" panose="020B0804020101020102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FB1772-0AD2-6F15-363A-BC8E6F4EB9B1}"/>
              </a:ext>
            </a:extLst>
          </p:cNvPr>
          <p:cNvSpPr txBox="1"/>
          <p:nvPr/>
        </p:nvSpPr>
        <p:spPr>
          <a:xfrm>
            <a:off x="328749" y="637860"/>
            <a:ext cx="677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</a:rPr>
              <a:t>L’équipe de la DRI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2797A-CB90-D215-54D5-6BBEC7A9D1D9}"/>
              </a:ext>
            </a:extLst>
          </p:cNvPr>
          <p:cNvSpPr/>
          <p:nvPr/>
        </p:nvSpPr>
        <p:spPr>
          <a:xfrm>
            <a:off x="6157543" y="4782539"/>
            <a:ext cx="3417870" cy="199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Mobilités entrantes Europe et Hors Europe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Mélinda </a:t>
            </a:r>
            <a:r>
              <a:rPr lang="fr-FR" b="1" dirty="0" err="1">
                <a:solidFill>
                  <a:schemeClr val="tx1"/>
                </a:solidFill>
              </a:rPr>
              <a:t>Aince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  <a:hlinkClick r:id="rId2"/>
              </a:rPr>
              <a:t>Incoming.dri@icp.fr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7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62759" y="315310"/>
            <a:ext cx="10520856" cy="1292773"/>
          </a:xfrm>
        </p:spPr>
        <p:txBody>
          <a:bodyPr>
            <a:noAutofit/>
          </a:bodyPr>
          <a:lstStyle/>
          <a:p>
            <a:r>
              <a:rPr 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Choisir sa destination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9D77A0-FCDA-5C93-15E9-3E38858DE5DB}"/>
              </a:ext>
            </a:extLst>
          </p:cNvPr>
          <p:cNvSpPr txBox="1"/>
          <p:nvPr/>
        </p:nvSpPr>
        <p:spPr>
          <a:xfrm>
            <a:off x="420414" y="1933904"/>
            <a:ext cx="1011506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fr-FR" sz="2400" b="1" dirty="0">
              <a:solidFill>
                <a:srgbClr val="7030A0"/>
              </a:solidFill>
            </a:endParaRPr>
          </a:p>
          <a:p>
            <a:pPr algn="just"/>
            <a:r>
              <a:rPr lang="fr-FR" sz="2400" b="1" dirty="0"/>
              <a:t>Site internet </a:t>
            </a:r>
            <a:r>
              <a:rPr lang="fr-FR" sz="2400" dirty="0"/>
              <a:t>de l’ICP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Onglet international</a:t>
            </a:r>
          </a:p>
          <a:p>
            <a:pPr algn="just"/>
            <a:endParaRPr lang="fr-FR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2400" b="1" u="sng" dirty="0">
                <a:sym typeface="Wingdings" panose="05000000000000000000" pitchFamily="2" charset="2"/>
              </a:rPr>
              <a:t>Rubrique:</a:t>
            </a:r>
            <a:r>
              <a:rPr lang="fr-FR" sz="2400" b="1" dirty="0">
                <a:sym typeface="Wingdings" panose="05000000000000000000" pitchFamily="2" charset="2"/>
              </a:rPr>
              <a:t> </a:t>
            </a:r>
            <a:r>
              <a:rPr lang="fr-FR" sz="2400" dirty="0">
                <a:sym typeface="Wingdings" panose="05000000000000000000" pitchFamily="2" charset="2"/>
              </a:rPr>
              <a:t>Partir à l’international avec l’ICP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pPr algn="ctr"/>
            <a:r>
              <a:rPr lang="fr-FR" sz="2400" b="1" dirty="0">
                <a:sym typeface="Wingdings" panose="05000000000000000000" pitchFamily="2" charset="2"/>
              </a:rPr>
              <a:t>Pays et universités partenaires </a:t>
            </a:r>
            <a:r>
              <a:rPr lang="fr-FR" sz="2400" dirty="0">
                <a:sym typeface="Wingdings" panose="05000000000000000000" pitchFamily="2" charset="2"/>
              </a:rPr>
              <a:t>sur la mappemonde :</a:t>
            </a:r>
          </a:p>
          <a:p>
            <a:pPr algn="ctr"/>
            <a:endParaRPr lang="fr-FR" sz="3600" b="1" dirty="0">
              <a:sym typeface="Wingdings" panose="05000000000000000000" pitchFamily="2" charset="2"/>
            </a:endParaRP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https://icp.adv-pub.moveonfr.com/home-page-1589/</a:t>
            </a:r>
            <a:endParaRPr lang="fr-FR" sz="2400" b="1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86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62759" y="590537"/>
            <a:ext cx="10520856" cy="831437"/>
          </a:xfrm>
        </p:spPr>
        <p:txBody>
          <a:bodyPr>
            <a:noAutofit/>
          </a:bodyPr>
          <a:lstStyle/>
          <a:p>
            <a:r>
              <a:rPr lang="fr-FR" sz="4000" b="1" dirty="0">
                <a:latin typeface="Calibri"/>
                <a:ea typeface="Calibri"/>
              </a:rPr>
              <a:t>Programmes de mobilité</a:t>
            </a:r>
            <a:endParaRPr lang="fr-FR" sz="4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9D77A0-FCDA-5C93-15E9-3E38858DE5DB}"/>
              </a:ext>
            </a:extLst>
          </p:cNvPr>
          <p:cNvSpPr txBox="1"/>
          <p:nvPr/>
        </p:nvSpPr>
        <p:spPr>
          <a:xfrm>
            <a:off x="420415" y="1786759"/>
            <a:ext cx="97010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Types de programmes </a:t>
            </a:r>
            <a:r>
              <a:rPr lang="fr-FR" sz="3600" b="1" dirty="0"/>
              <a:t>et frais de scolarité</a:t>
            </a:r>
          </a:p>
          <a:p>
            <a:pPr algn="ctr"/>
            <a:endParaRPr lang="fr-FR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Accords bilatéraux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Erasmus 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MICEFA (USA/Canada)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4000" dirty="0">
              <a:latin typeface="Calvert MT Std"/>
              <a:cs typeface="Calvert MT St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STUDY ABROAD</a:t>
            </a:r>
          </a:p>
          <a:p>
            <a:endParaRPr lang="fr-FR" sz="1800" b="1" dirty="0"/>
          </a:p>
          <a:p>
            <a:endParaRPr lang="fr-FR" sz="1400" b="1" dirty="0">
              <a:solidFill>
                <a:srgbClr val="FF0000"/>
              </a:solidFill>
            </a:endParaRPr>
          </a:p>
          <a:p>
            <a:endParaRPr lang="fr-FR" sz="1400" b="1" dirty="0">
              <a:solidFill>
                <a:srgbClr val="FF0000"/>
              </a:solidFill>
            </a:endParaRPr>
          </a:p>
          <a:p>
            <a:r>
              <a:rPr lang="fr-FR" sz="1400" b="1" dirty="0">
                <a:solidFill>
                  <a:srgbClr val="FF0000"/>
                </a:solidFill>
              </a:rPr>
              <a:t>* </a:t>
            </a:r>
            <a:r>
              <a:rPr lang="fr-F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Programme accessible uniquement aux étudiants d’Ile de France</a:t>
            </a:r>
          </a:p>
          <a:p>
            <a:endParaRPr lang="fr-FR" sz="4000" b="1" dirty="0"/>
          </a:p>
          <a:p>
            <a:endParaRPr lang="fr-FR" sz="3600" dirty="0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EB0CB0F6-374F-023D-A806-98E29AF107C1}"/>
              </a:ext>
            </a:extLst>
          </p:cNvPr>
          <p:cNvSpPr/>
          <p:nvPr/>
        </p:nvSpPr>
        <p:spPr>
          <a:xfrm>
            <a:off x="5270939" y="2996406"/>
            <a:ext cx="765957" cy="21761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D9F52E1-B311-E718-9DF2-34FD0265964A}"/>
              </a:ext>
            </a:extLst>
          </p:cNvPr>
          <p:cNvSpPr txBox="1">
            <a:spLocks/>
          </p:cNvSpPr>
          <p:nvPr/>
        </p:nvSpPr>
        <p:spPr>
          <a:xfrm>
            <a:off x="6337929" y="3260121"/>
            <a:ext cx="3856914" cy="1686312"/>
          </a:xfrm>
          <a:prstGeom prst="rect">
            <a:avLst/>
          </a:prstGeom>
        </p:spPr>
        <p:txBody>
          <a:bodyPr vert="horz" lIns="99551" tIns="49775" rIns="99551" bIns="49775" rtlCol="0">
            <a:no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1pPr>
            <a:lvl2pPr marL="1825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  <a:lvl3pPr marL="355600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Frais de scolarité à régler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uniquement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à l’ICP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F1FE9FF3-34AB-C2C2-3188-6549DF203B07}"/>
              </a:ext>
            </a:extLst>
          </p:cNvPr>
          <p:cNvSpPr/>
          <p:nvPr/>
        </p:nvSpPr>
        <p:spPr>
          <a:xfrm>
            <a:off x="5344319" y="5326555"/>
            <a:ext cx="570015" cy="10423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D2C0C38-CEE9-2BF3-C47D-08BAED8235D6}"/>
              </a:ext>
            </a:extLst>
          </p:cNvPr>
          <p:cNvSpPr txBox="1">
            <a:spLocks/>
          </p:cNvSpPr>
          <p:nvPr/>
        </p:nvSpPr>
        <p:spPr>
          <a:xfrm>
            <a:off x="6420679" y="5007314"/>
            <a:ext cx="4267960" cy="1591157"/>
          </a:xfrm>
          <a:prstGeom prst="rect">
            <a:avLst/>
          </a:prstGeom>
        </p:spPr>
        <p:txBody>
          <a:bodyPr vert="horz" lIns="99551" tIns="49775" rIns="99551" bIns="49775" rtlCol="0">
            <a:no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1pPr>
            <a:lvl2pPr marL="1825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  <a:lvl3pPr marL="355600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Frais de scolarité à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régler 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l’établissement d’accueil </a:t>
            </a:r>
            <a:r>
              <a:rPr lang="fr-FR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l’ICP</a:t>
            </a:r>
          </a:p>
        </p:txBody>
      </p:sp>
    </p:spTree>
    <p:extLst>
      <p:ext uri="{BB962C8B-B14F-4D97-AF65-F5344CB8AC3E}">
        <p14:creationId xmlns:p14="http://schemas.microsoft.com/office/powerpoint/2010/main" val="336411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98817"/>
            <a:ext cx="10489324" cy="1052986"/>
          </a:xfrm>
        </p:spPr>
        <p:txBody>
          <a:bodyPr>
            <a:no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Attestations linguistiques et certifications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B238A8-3531-40F7-BC15-D3C584F9A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186" y="2102069"/>
            <a:ext cx="10300138" cy="497139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étudiants candidats à une mobilité doivent fournir, pour chaque vœu 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une 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ttestation linguistique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ICP (indications ci-dessous)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une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(TOEFL ou IELTS)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5507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54EB6-20E2-4E25-9F16-997B78C5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68552"/>
            <a:ext cx="10844010" cy="1621111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</a:rPr>
              <a:t>Comment obtenir les attestations linguistiques  ?</a:t>
            </a:r>
            <a:endParaRPr lang="fr-FR" sz="4000" b="1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BA142E-BCB7-426D-A423-49E6ABFA6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04" y="1911874"/>
            <a:ext cx="9653030" cy="4846278"/>
          </a:xfrm>
        </p:spPr>
        <p:txBody>
          <a:bodyPr vert="horz" lIns="99551" tIns="49775" rIns="99551" bIns="49775" rtlCol="0" anchor="t">
            <a:norm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Pour obtenir une attestation linguistique ICP vous pourrez effectuer un test en ligne, accessible depuis le lien ci-dessous (formationicp.fr/DRI)</a:t>
            </a: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https://formation.icp.fr/course/index.php?categoryid=1672</a:t>
            </a:r>
          </a:p>
          <a:p>
            <a:pPr algn="ctr"/>
            <a:r>
              <a:rPr lang="fr-FR" sz="2000" b="1" i="1" dirty="0">
                <a:solidFill>
                  <a:srgbClr val="7030A0"/>
                </a:solidFill>
                <a:sym typeface="Wingdings" panose="05000000000000000000" pitchFamily="2" charset="2"/>
              </a:rPr>
              <a:t>Mot de passe: </a:t>
            </a:r>
            <a:r>
              <a:rPr lang="fr-FR" sz="2000" b="1" i="1" dirty="0">
                <a:solidFill>
                  <a:srgbClr val="7030A0"/>
                </a:solidFill>
              </a:rPr>
              <a:t>monde25</a:t>
            </a:r>
          </a:p>
          <a:p>
            <a:pPr>
              <a:spcAft>
                <a:spcPts val="800"/>
              </a:spcAft>
            </a:pPr>
            <a:endParaRPr lang="fr-FR" sz="20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La plateforme sera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accessible du 23 septembre au 31 octobre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Vous pourrez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télécharger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votre attestation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du 1 au 21 novembre</a:t>
            </a:r>
          </a:p>
          <a:p>
            <a:pPr>
              <a:spcAft>
                <a:spcPts val="800"/>
              </a:spcAft>
            </a:pPr>
            <a:endParaRPr lang="fr-FR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fr-FR" sz="1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fr-FR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B957BC-26F5-4B60-B98B-944AA7B5DB99}"/>
              </a:ext>
            </a:extLst>
          </p:cNvPr>
          <p:cNvSpPr txBox="1"/>
          <p:nvPr/>
        </p:nvSpPr>
        <p:spPr>
          <a:xfrm>
            <a:off x="651639" y="5279226"/>
            <a:ext cx="9364719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i="1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augmenter vos chances lors d’une éventuelle commission de rattrapage nous vous recommandons d’évaluer vos niveaux dans toutes les langues maîtrisées</a:t>
            </a:r>
            <a:endParaRPr lang="fr-FR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i="1"/>
          </a:p>
        </p:txBody>
      </p:sp>
    </p:spTree>
    <p:extLst>
      <p:ext uri="{BB962C8B-B14F-4D97-AF65-F5344CB8AC3E}">
        <p14:creationId xmlns:p14="http://schemas.microsoft.com/office/powerpoint/2010/main" val="25687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1146C69-9D32-4C96-AA70-B4EF5902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083" y="2717580"/>
            <a:ext cx="4513125" cy="3819854"/>
          </a:xfrm>
          <a:solidFill>
            <a:schemeClr val="bg1"/>
          </a:solidFill>
        </p:spPr>
        <p:txBody>
          <a:bodyPr vert="horz" lIns="99551" tIns="49775" rIns="99551" bIns="49775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Accédez au Portail </a:t>
            </a:r>
            <a:r>
              <a:rPr lang="fr-FR" sz="2200" dirty="0" err="1">
                <a:solidFill>
                  <a:schemeClr val="tx1"/>
                </a:solidFill>
              </a:rPr>
              <a:t>Moveon</a:t>
            </a:r>
            <a:r>
              <a:rPr lang="fr-FR" sz="2200" dirty="0">
                <a:solidFill>
                  <a:schemeClr val="tx1"/>
                </a:solidFill>
              </a:rPr>
              <a:t> en utilisant vos identifiants ICP :</a:t>
            </a:r>
          </a:p>
          <a:p>
            <a:r>
              <a:rPr lang="fr-FR" sz="2200" dirty="0">
                <a:solidFill>
                  <a:schemeClr val="tx1"/>
                </a:solidFill>
              </a:rPr>
              <a:t>      </a:t>
            </a:r>
            <a:r>
              <a:rPr lang="fr-FR" sz="2200" b="1" dirty="0" err="1">
                <a:solidFill>
                  <a:schemeClr val="tx1"/>
                </a:solidFill>
              </a:rPr>
              <a:t>mail@campusicp</a:t>
            </a:r>
            <a:r>
              <a:rPr lang="fr-FR" sz="2200" b="1" dirty="0">
                <a:solidFill>
                  <a:schemeClr val="tx1"/>
                </a:solidFill>
              </a:rPr>
              <a:t> + mot de passe</a:t>
            </a:r>
          </a:p>
          <a:p>
            <a:endParaRPr lang="fr-FR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Assurez-vous que le </a:t>
            </a:r>
            <a:r>
              <a:rPr lang="fr-FR" sz="2200" b="1" dirty="0">
                <a:solidFill>
                  <a:schemeClr val="tx1"/>
                </a:solidFill>
              </a:rPr>
              <a:t>formulaire apparaît bien en français</a:t>
            </a:r>
            <a:r>
              <a:rPr lang="fr-FR" sz="2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Le lien doit se terminer par  « </a:t>
            </a:r>
            <a:r>
              <a:rPr lang="fr-FR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fra</a:t>
            </a:r>
            <a:r>
              <a:rPr lang="fr-FR" sz="2200" b="1" dirty="0">
                <a:solidFill>
                  <a:schemeClr val="tx1"/>
                </a:solidFill>
              </a:rPr>
              <a:t> </a:t>
            </a:r>
            <a:r>
              <a:rPr lang="fr-FR" sz="2200" dirty="0">
                <a:solidFill>
                  <a:schemeClr val="tx1"/>
                </a:solidFill>
              </a:rPr>
              <a:t>» et non par « </a:t>
            </a:r>
            <a:r>
              <a:rPr lang="fr-FR" sz="2200" dirty="0" err="1">
                <a:solidFill>
                  <a:schemeClr val="tx1"/>
                </a:solidFill>
              </a:rPr>
              <a:t>eng</a:t>
            </a:r>
            <a:r>
              <a:rPr lang="fr-FR" sz="2200" dirty="0">
                <a:solidFill>
                  <a:schemeClr val="tx1"/>
                </a:solidFill>
              </a:rPr>
              <a:t> »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6A9677-6C50-4786-A7D9-5E1DE5FB73E7}"/>
              </a:ext>
            </a:extLst>
          </p:cNvPr>
          <p:cNvSpPr txBox="1"/>
          <p:nvPr/>
        </p:nvSpPr>
        <p:spPr>
          <a:xfrm>
            <a:off x="292663" y="1902257"/>
            <a:ext cx="10544134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Lien pour accéder au formulaire: </a:t>
            </a:r>
            <a:r>
              <a:rPr lang="fr-FR" dirty="0">
                <a:highlight>
                  <a:srgbClr val="FFFF00"/>
                </a:highlight>
              </a:rPr>
              <a:t>https://icp.moveonfr.com/form/670e2ae7a07ffdfb850eab36/fra</a:t>
            </a:r>
            <a:endParaRPr lang="fr-FR" dirty="0">
              <a:solidFill>
                <a:srgbClr val="0070C0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74EBDA0-6871-A885-FB50-DC4AF4D62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23" y="265021"/>
            <a:ext cx="10241098" cy="951538"/>
          </a:xfrm>
        </p:spPr>
        <p:txBody>
          <a:bodyPr>
            <a:no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Où trouver le formulaire de vœux ? </a:t>
            </a: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79B3D10-7DA5-6DE6-2A8F-7E6DDF20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" y="2547158"/>
            <a:ext cx="6141440" cy="46474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9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0420" y="224669"/>
            <a:ext cx="10404593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+mn-lt"/>
              </a:rPr>
              <a:t>Comment compléter le formulaire?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9BB871-7A3A-066F-6778-DF90CAEB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6" y="1908407"/>
            <a:ext cx="9019625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2A3A597-1687-F529-65F7-350BC2EFE02D}"/>
              </a:ext>
            </a:extLst>
          </p:cNvPr>
          <p:cNvSpPr/>
          <p:nvPr/>
        </p:nvSpPr>
        <p:spPr>
          <a:xfrm>
            <a:off x="5174428" y="2517289"/>
            <a:ext cx="3141233" cy="484096"/>
          </a:xfrm>
          <a:prstGeom prst="ellipse">
            <a:avLst/>
          </a:prstGeom>
          <a:noFill/>
          <a:ln w="25400">
            <a:solidFill>
              <a:srgbClr val="64A8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3464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0420" y="224669"/>
            <a:ext cx="10404593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+mn-lt"/>
              </a:rPr>
              <a:t>Comment compléter le formulaire?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7189A8-FDC5-4156-8A95-19C88937552B}"/>
              </a:ext>
            </a:extLst>
          </p:cNvPr>
          <p:cNvSpPr txBox="1"/>
          <p:nvPr/>
        </p:nvSpPr>
        <p:spPr>
          <a:xfrm>
            <a:off x="5634159" y="2913893"/>
            <a:ext cx="489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</a:rPr>
              <a:t>Vous devez compléter toutes les sections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b="1"/>
          </a:p>
        </p:txBody>
      </p:sp>
      <p:pic>
        <p:nvPicPr>
          <p:cNvPr id="4" name="Image 3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B280B0D9-5CBA-7CFC-85F4-3F6ABA4B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8" y="1526238"/>
            <a:ext cx="4912231" cy="5934104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F199BE9-5A42-4438-AB11-13608B64D101}"/>
              </a:ext>
            </a:extLst>
          </p:cNvPr>
          <p:cNvCxnSpPr>
            <a:cxnSpLocks/>
          </p:cNvCxnSpPr>
          <p:nvPr/>
        </p:nvCxnSpPr>
        <p:spPr>
          <a:xfrm flipH="1">
            <a:off x="2097428" y="3593126"/>
            <a:ext cx="4216465" cy="379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1EA8B9BA-3868-424B-9AEB-339BED4F84CC}"/>
              </a:ext>
            </a:extLst>
          </p:cNvPr>
          <p:cNvSpPr/>
          <p:nvPr/>
        </p:nvSpPr>
        <p:spPr>
          <a:xfrm>
            <a:off x="1145925" y="2298810"/>
            <a:ext cx="465677" cy="34894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240da9-46ff-43a1-8e94-c68d409a4eeb">
      <Terms xmlns="http://schemas.microsoft.com/office/infopath/2007/PartnerControls"/>
    </lcf76f155ced4ddcb4097134ff3c332f>
    <TaxCatchAll xmlns="8583f12d-709a-444b-86e4-5e1474204a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46FF161A7A5469EA65A98E1302F7C" ma:contentTypeVersion="15" ma:contentTypeDescription="Crée un document." ma:contentTypeScope="" ma:versionID="0a70adc3cd073484ee4c2f1e70c8b500">
  <xsd:schema xmlns:xsd="http://www.w3.org/2001/XMLSchema" xmlns:xs="http://www.w3.org/2001/XMLSchema" xmlns:p="http://schemas.microsoft.com/office/2006/metadata/properties" xmlns:ns2="75240da9-46ff-43a1-8e94-c68d409a4eeb" xmlns:ns3="8583f12d-709a-444b-86e4-5e1474204a15" targetNamespace="http://schemas.microsoft.com/office/2006/metadata/properties" ma:root="true" ma:fieldsID="b0001dff2fce79ecf6bf90916870e6ad" ns2:_="" ns3:_="">
    <xsd:import namespace="75240da9-46ff-43a1-8e94-c68d409a4eeb"/>
    <xsd:import namespace="8583f12d-709a-444b-86e4-5e1474204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40da9-46ff-43a1-8e94-c68d409a4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1f992f3f-3900-43ae-8a26-705a5ce5d7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3f12d-709a-444b-86e4-5e1474204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4655dbc-dbbf-4ab3-9d7a-5338f5ad27f7}" ma:internalName="TaxCatchAll" ma:showField="CatchAllData" ma:web="8583f12d-709a-444b-86e4-5e1474204a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AA84C-E8A1-4B74-953D-47F021ACCD9C}">
  <ds:schemaRefs>
    <ds:schemaRef ds:uri="75240da9-46ff-43a1-8e94-c68d409a4eeb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8583f12d-709a-444b-86e4-5e1474204a1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203C98-08B4-4853-A6BF-95E24B844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40da9-46ff-43a1-8e94-c68d409a4eeb"/>
    <ds:schemaRef ds:uri="8583f12d-709a-444b-86e4-5e1474204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47E9B-9448-426E-AB6D-7AD25C999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1119</Words>
  <Application>Microsoft Office PowerPoint</Application>
  <PresentationFormat>Personnalisé</PresentationFormat>
  <Paragraphs>171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 </vt:lpstr>
      <vt:lpstr>Calvert MT Std</vt:lpstr>
      <vt:lpstr>DINCond-Bold</vt:lpstr>
      <vt:lpstr>DINOT</vt:lpstr>
      <vt:lpstr>DINOT-Bold</vt:lpstr>
      <vt:lpstr>DINPro-Medium</vt:lpstr>
      <vt:lpstr>DINPro-Regular</vt:lpstr>
      <vt:lpstr>Wingdings</vt:lpstr>
      <vt:lpstr>Thème Office</vt:lpstr>
      <vt:lpstr>Conception personnalisée</vt:lpstr>
      <vt:lpstr>     La mobilité internationale  des étudiants </vt:lpstr>
      <vt:lpstr> Comment préparer votre candidature à la mobilité internationale ? </vt:lpstr>
      <vt:lpstr>Choisir sa destination</vt:lpstr>
      <vt:lpstr>Programmes de mobilité</vt:lpstr>
      <vt:lpstr>Attestations linguistiques et certifications</vt:lpstr>
      <vt:lpstr>Comment obtenir les attestations linguistiques  ?</vt:lpstr>
      <vt:lpstr>Où trouver le formulaire de vœux ? </vt:lpstr>
      <vt:lpstr>Comment compléter le formulaire?</vt:lpstr>
      <vt:lpstr>Comment compléter le formulaire?</vt:lpstr>
      <vt:lpstr>Présentation PowerPoint</vt:lpstr>
      <vt:lpstr>Présentation PowerPoint</vt:lpstr>
      <vt:lpstr>Présentation PowerPoint</vt:lpstr>
      <vt:lpstr>Présentation PowerPoint</vt:lpstr>
      <vt:lpstr>Documents à télécharger</vt:lpstr>
      <vt:lpstr>Présentation PowerPoint</vt:lpstr>
      <vt:lpstr>Pré-contrat d’études/1</vt:lpstr>
      <vt:lpstr>Pré-contrat d’études/2</vt:lpstr>
      <vt:lpstr>Déclaration de consentement</vt:lpstr>
      <vt:lpstr>Soumission du formulaire</vt:lpstr>
      <vt:lpstr>Résultats de la commission du premier tour</vt:lpstr>
      <vt:lpstr>2nd tour </vt:lpstr>
      <vt:lpstr>Rappel</vt:lpstr>
      <vt:lpstr>Rappel – dossier MICEFA</vt:lpstr>
      <vt:lpstr>Soumission du dossier</vt:lpstr>
      <vt:lpstr>Présentation PowerPoint</vt:lpstr>
    </vt:vector>
  </TitlesOfParts>
  <Company>TBWA\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TBWA TBWA</dc:creator>
  <cp:lastModifiedBy>LAMBRON Yannick</cp:lastModifiedBy>
  <cp:revision>98</cp:revision>
  <cp:lastPrinted>2020-10-23T09:04:49Z</cp:lastPrinted>
  <dcterms:created xsi:type="dcterms:W3CDTF">2012-04-18T06:48:13Z</dcterms:created>
  <dcterms:modified xsi:type="dcterms:W3CDTF">2024-10-17T14:19:52Z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0x010100FBC46FF161A7A5469EA65A98E1302F7C</vt:lpwstr>
  </property>
  <property fmtid="{D5CDD505-2E9C-101B-9397-08002B2CF9AE}" pid="3" name="Order">
    <vt:r8>3068800</vt:r8>
  </property>
  <property fmtid="{D5CDD505-2E9C-101B-9397-08002B2CF9AE}" pid="4" name="MediaServiceImageTags">
    <vt:lpwstr/>
  </property>
</Properties>
</file>